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28" r:id="rId1"/>
  </p:sldMasterIdLst>
  <p:notesMasterIdLst>
    <p:notesMasterId r:id="rId15"/>
  </p:notesMasterIdLst>
  <p:sldIdLst>
    <p:sldId id="5762" r:id="rId2"/>
    <p:sldId id="5763" r:id="rId3"/>
    <p:sldId id="5764" r:id="rId4"/>
    <p:sldId id="5765" r:id="rId5"/>
    <p:sldId id="5766" r:id="rId6"/>
    <p:sldId id="5767" r:id="rId7"/>
    <p:sldId id="5768" r:id="rId8"/>
    <p:sldId id="5769" r:id="rId9"/>
    <p:sldId id="5770" r:id="rId10"/>
    <p:sldId id="5771" r:id="rId11"/>
    <p:sldId id="5772" r:id="rId12"/>
    <p:sldId id="5773" r:id="rId13"/>
    <p:sldId id="57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7573A"/>
    <a:srgbClr val="325035"/>
    <a:srgbClr val="2F4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2" autoAdjust="0"/>
    <p:restoredTop sz="94660"/>
  </p:normalViewPr>
  <p:slideViewPr>
    <p:cSldViewPr snapToGrid="0">
      <p:cViewPr>
        <p:scale>
          <a:sx n="77" d="100"/>
          <a:sy n="77" d="100"/>
        </p:scale>
        <p:origin x="-594" y="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13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 Li" userId="fae33518c2e5a771" providerId="LiveId" clId="{DF69532B-460A-4831-9EC4-402CEA25902C}"/>
    <pc:docChg chg="undo custSel addSld delSld modSld delMainMaster">
      <pc:chgData name="Wei Li" userId="fae33518c2e5a771" providerId="LiveId" clId="{DF69532B-460A-4831-9EC4-402CEA25902C}" dt="2024-07-14T02:19:08.035" v="254" actId="113"/>
      <pc:docMkLst>
        <pc:docMk/>
      </pc:docMkLst>
      <pc:sldChg chg="modSp mod">
        <pc:chgData name="Wei Li" userId="fae33518c2e5a771" providerId="LiveId" clId="{DF69532B-460A-4831-9EC4-402CEA25902C}" dt="2024-07-14T02:01:11.659" v="210" actId="27636"/>
        <pc:sldMkLst>
          <pc:docMk/>
          <pc:sldMk cId="0" sldId="256"/>
        </pc:sldMkLst>
        <pc:spChg chg="mod">
          <ac:chgData name="Wei Li" userId="fae33518c2e5a771" providerId="LiveId" clId="{DF69532B-460A-4831-9EC4-402CEA25902C}" dt="2024-07-14T02:01:11.659" v="210" actId="27636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31" v="2" actId="27636"/>
        <pc:sldMkLst>
          <pc:docMk/>
          <pc:sldMk cId="0" sldId="257"/>
        </pc:sldMkLst>
        <pc:spChg chg="mod">
          <ac:chgData name="Wei Li" userId="fae33518c2e5a771" providerId="LiveId" clId="{DF69532B-460A-4831-9EC4-402CEA25902C}" dt="2024-07-14T01:35:46.731" v="2" actId="27636"/>
          <ac:spMkLst>
            <pc:docMk/>
            <pc:sldMk cId="0" sldId="257"/>
            <ac:spMk id="96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40" v="3" actId="27636"/>
        <pc:sldMkLst>
          <pc:docMk/>
          <pc:sldMk cId="0" sldId="258"/>
        </pc:sldMkLst>
        <pc:spChg chg="mod">
          <ac:chgData name="Wei Li" userId="fae33518c2e5a771" providerId="LiveId" clId="{DF69532B-460A-4831-9EC4-402CEA25902C}" dt="2024-07-14T01:35:46.740" v="3" actId="27636"/>
          <ac:spMkLst>
            <pc:docMk/>
            <pc:sldMk cId="0" sldId="258"/>
            <ac:spMk id="100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45" v="4" actId="27636"/>
        <pc:sldMkLst>
          <pc:docMk/>
          <pc:sldMk cId="0" sldId="259"/>
        </pc:sldMkLst>
        <pc:spChg chg="mod">
          <ac:chgData name="Wei Li" userId="fae33518c2e5a771" providerId="LiveId" clId="{DF69532B-460A-4831-9EC4-402CEA25902C}" dt="2024-07-14T01:35:46.745" v="4" actId="27636"/>
          <ac:spMkLst>
            <pc:docMk/>
            <pc:sldMk cId="0" sldId="259"/>
            <ac:spMk id="104" creationId="{00000000-0000-0000-0000-000000000000}"/>
          </ac:spMkLst>
        </pc:spChg>
      </pc:sldChg>
      <pc:sldChg chg="modSp del mod">
        <pc:chgData name="Wei Li" userId="fae33518c2e5a771" providerId="LiveId" clId="{DF69532B-460A-4831-9EC4-402CEA25902C}" dt="2024-07-14T01:35:46.754" v="5" actId="27636"/>
        <pc:sldMkLst>
          <pc:docMk/>
          <pc:sldMk cId="0" sldId="260"/>
        </pc:sldMkLst>
        <pc:spChg chg="mod">
          <ac:chgData name="Wei Li" userId="fae33518c2e5a771" providerId="LiveId" clId="{DF69532B-460A-4831-9EC4-402CEA25902C}" dt="2024-07-14T01:35:46.754" v="5" actId="27636"/>
          <ac:spMkLst>
            <pc:docMk/>
            <pc:sldMk cId="0" sldId="260"/>
            <ac:spMk id="108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58" v="6" actId="27636"/>
        <pc:sldMkLst>
          <pc:docMk/>
          <pc:sldMk cId="0" sldId="261"/>
        </pc:sldMkLst>
        <pc:spChg chg="mod">
          <ac:chgData name="Wei Li" userId="fae33518c2e5a771" providerId="LiveId" clId="{DF69532B-460A-4831-9EC4-402CEA25902C}" dt="2024-07-14T01:35:46.758" v="6" actId="27636"/>
          <ac:spMkLst>
            <pc:docMk/>
            <pc:sldMk cId="0" sldId="261"/>
            <ac:spMk id="112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63" v="7" actId="27636"/>
        <pc:sldMkLst>
          <pc:docMk/>
          <pc:sldMk cId="0" sldId="262"/>
        </pc:sldMkLst>
        <pc:spChg chg="mod">
          <ac:chgData name="Wei Li" userId="fae33518c2e5a771" providerId="LiveId" clId="{DF69532B-460A-4831-9EC4-402CEA25902C}" dt="2024-07-14T01:35:46.763" v="7" actId="27636"/>
          <ac:spMkLst>
            <pc:docMk/>
            <pc:sldMk cId="0" sldId="262"/>
            <ac:spMk id="116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69" v="8" actId="27636"/>
        <pc:sldMkLst>
          <pc:docMk/>
          <pc:sldMk cId="0" sldId="263"/>
        </pc:sldMkLst>
        <pc:spChg chg="mod">
          <ac:chgData name="Wei Li" userId="fae33518c2e5a771" providerId="LiveId" clId="{DF69532B-460A-4831-9EC4-402CEA25902C}" dt="2024-07-14T01:35:46.769" v="8" actId="27636"/>
          <ac:spMkLst>
            <pc:docMk/>
            <pc:sldMk cId="0" sldId="263"/>
            <ac:spMk id="120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75" v="9" actId="27636"/>
        <pc:sldMkLst>
          <pc:docMk/>
          <pc:sldMk cId="0" sldId="264"/>
        </pc:sldMkLst>
        <pc:spChg chg="mod">
          <ac:chgData name="Wei Li" userId="fae33518c2e5a771" providerId="LiveId" clId="{DF69532B-460A-4831-9EC4-402CEA25902C}" dt="2024-07-14T01:35:46.775" v="9" actId="27636"/>
          <ac:spMkLst>
            <pc:docMk/>
            <pc:sldMk cId="0" sldId="264"/>
            <ac:spMk id="124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81" v="10" actId="27636"/>
        <pc:sldMkLst>
          <pc:docMk/>
          <pc:sldMk cId="0" sldId="265"/>
        </pc:sldMkLst>
        <pc:spChg chg="mod">
          <ac:chgData name="Wei Li" userId="fae33518c2e5a771" providerId="LiveId" clId="{DF69532B-460A-4831-9EC4-402CEA25902C}" dt="2024-07-14T01:35:46.781" v="10" actId="27636"/>
          <ac:spMkLst>
            <pc:docMk/>
            <pc:sldMk cId="0" sldId="265"/>
            <ac:spMk id="128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85" v="11" actId="27636"/>
        <pc:sldMkLst>
          <pc:docMk/>
          <pc:sldMk cId="0" sldId="266"/>
        </pc:sldMkLst>
        <pc:spChg chg="mod">
          <ac:chgData name="Wei Li" userId="fae33518c2e5a771" providerId="LiveId" clId="{DF69532B-460A-4831-9EC4-402CEA25902C}" dt="2024-07-14T01:35:46.785" v="11" actId="27636"/>
          <ac:spMkLst>
            <pc:docMk/>
            <pc:sldMk cId="0" sldId="266"/>
            <ac:spMk id="132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89" v="12" actId="27636"/>
        <pc:sldMkLst>
          <pc:docMk/>
          <pc:sldMk cId="0" sldId="267"/>
        </pc:sldMkLst>
        <pc:spChg chg="mod">
          <ac:chgData name="Wei Li" userId="fae33518c2e5a771" providerId="LiveId" clId="{DF69532B-460A-4831-9EC4-402CEA25902C}" dt="2024-07-14T01:35:46.789" v="12" actId="27636"/>
          <ac:spMkLst>
            <pc:docMk/>
            <pc:sldMk cId="0" sldId="267"/>
            <ac:spMk id="136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93" v="13" actId="27636"/>
        <pc:sldMkLst>
          <pc:docMk/>
          <pc:sldMk cId="0" sldId="268"/>
        </pc:sldMkLst>
        <pc:spChg chg="mod">
          <ac:chgData name="Wei Li" userId="fae33518c2e5a771" providerId="LiveId" clId="{DF69532B-460A-4831-9EC4-402CEA25902C}" dt="2024-07-14T01:35:46.793" v="13" actId="27636"/>
          <ac:spMkLst>
            <pc:docMk/>
            <pc:sldMk cId="0" sldId="268"/>
            <ac:spMk id="140" creationId="{00000000-0000-0000-0000-000000000000}"/>
          </ac:spMkLst>
        </pc:spChg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095009189" sldId="273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77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78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79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0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3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4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5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6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7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3261751277" sldId="332"/>
        </pc:sldMkLst>
      </pc:sldChg>
      <pc:sldChg chg="del">
        <pc:chgData name="Wei Li" userId="fae33518c2e5a771" providerId="LiveId" clId="{DF69532B-460A-4831-9EC4-402CEA25902C}" dt="2024-07-14T02:11:57.119" v="218" actId="47"/>
        <pc:sldMkLst>
          <pc:docMk/>
          <pc:sldMk cId="2814181246" sldId="333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2751267923" sldId="334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375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376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377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499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2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3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4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5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6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7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8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9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0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1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2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3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6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7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8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9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20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21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22"/>
        </pc:sldMkLst>
      </pc:sldChg>
      <pc:sldChg chg="del">
        <pc:chgData name="Wei Li" userId="fae33518c2e5a771" providerId="LiveId" clId="{DF69532B-460A-4831-9EC4-402CEA25902C}" dt="2024-07-14T01:42:34.395" v="60" actId="47"/>
        <pc:sldMkLst>
          <pc:docMk/>
          <pc:sldMk cId="2388773177" sldId="3847"/>
        </pc:sldMkLst>
      </pc:sldChg>
      <pc:sldChg chg="del">
        <pc:chgData name="Wei Li" userId="fae33518c2e5a771" providerId="LiveId" clId="{DF69532B-460A-4831-9EC4-402CEA25902C}" dt="2024-07-14T02:18:20.197" v="250" actId="47"/>
        <pc:sldMkLst>
          <pc:docMk/>
          <pc:sldMk cId="1006101591" sldId="3850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521323180" sldId="3898"/>
        </pc:sldMkLst>
      </pc:sldChg>
      <pc:sldChg chg="modSp mod">
        <pc:chgData name="Wei Li" userId="fae33518c2e5a771" providerId="LiveId" clId="{DF69532B-460A-4831-9EC4-402CEA25902C}" dt="2024-07-14T01:46:47.801" v="100" actId="6549"/>
        <pc:sldMkLst>
          <pc:docMk/>
          <pc:sldMk cId="1187257088" sldId="3973"/>
        </pc:sldMkLst>
        <pc:spChg chg="mod">
          <ac:chgData name="Wei Li" userId="fae33518c2e5a771" providerId="LiveId" clId="{DF69532B-460A-4831-9EC4-402CEA25902C}" dt="2024-07-14T01:46:06.137" v="98" actId="6549"/>
          <ac:spMkLst>
            <pc:docMk/>
            <pc:sldMk cId="1187257088" sldId="3973"/>
            <ac:spMk id="4" creationId="{7BE76194-7459-B931-F5F0-8E5FB6B994A3}"/>
          </ac:spMkLst>
        </pc:spChg>
        <pc:spChg chg="mod">
          <ac:chgData name="Wei Li" userId="fae33518c2e5a771" providerId="LiveId" clId="{DF69532B-460A-4831-9EC4-402CEA25902C}" dt="2024-07-14T01:46:47.801" v="100" actId="6549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DF69532B-460A-4831-9EC4-402CEA25902C}" dt="2024-07-14T02:09:24.587" v="217" actId="255"/>
        <pc:sldMkLst>
          <pc:docMk/>
          <pc:sldMk cId="939554979" sldId="3976"/>
        </pc:sldMkLst>
        <pc:spChg chg="mod">
          <ac:chgData name="Wei Li" userId="fae33518c2e5a771" providerId="LiveId" clId="{DF69532B-460A-4831-9EC4-402CEA25902C}" dt="2024-07-14T02:09:24.587" v="217" actId="255"/>
          <ac:spMkLst>
            <pc:docMk/>
            <pc:sldMk cId="939554979" sldId="3976"/>
            <ac:spMk id="3" creationId="{89253642-C0DE-7C83-A7A1-3E35788E3CB5}"/>
          </ac:spMkLst>
        </pc:spChg>
      </pc:sldChg>
      <pc:sldChg chg="del">
        <pc:chgData name="Wei Li" userId="fae33518c2e5a771" providerId="LiveId" clId="{DF69532B-460A-4831-9EC4-402CEA25902C}" dt="2024-07-14T01:42:38.591" v="61" actId="47"/>
        <pc:sldMkLst>
          <pc:docMk/>
          <pc:sldMk cId="2417170538" sldId="5347"/>
        </pc:sldMkLst>
      </pc:sldChg>
      <pc:sldChg chg="del">
        <pc:chgData name="Wei Li" userId="fae33518c2e5a771" providerId="LiveId" clId="{DF69532B-460A-4831-9EC4-402CEA25902C}" dt="2024-07-14T02:11:57.119" v="218" actId="47"/>
        <pc:sldMkLst>
          <pc:docMk/>
          <pc:sldMk cId="1410347063" sldId="5348"/>
        </pc:sldMkLst>
      </pc:sldChg>
      <pc:sldChg chg="addSp delSp modSp mod">
        <pc:chgData name="Wei Li" userId="fae33518c2e5a771" providerId="LiveId" clId="{DF69532B-460A-4831-9EC4-402CEA25902C}" dt="2024-07-14T02:15:56.404" v="231" actId="1076"/>
        <pc:sldMkLst>
          <pc:docMk/>
          <pc:sldMk cId="473790587" sldId="5350"/>
        </pc:sldMkLst>
        <pc:picChg chg="add del mod">
          <ac:chgData name="Wei Li" userId="fae33518c2e5a771" providerId="LiveId" clId="{DF69532B-460A-4831-9EC4-402CEA25902C}" dt="2024-07-14T02:15:37.624" v="227" actId="478"/>
          <ac:picMkLst>
            <pc:docMk/>
            <pc:sldMk cId="473790587" sldId="5350"/>
            <ac:picMk id="4" creationId="{FF787988-3336-53AA-D765-FB4C4FA87436}"/>
          </ac:picMkLst>
        </pc:picChg>
        <pc:picChg chg="del">
          <ac:chgData name="Wei Li" userId="fae33518c2e5a771" providerId="LiveId" clId="{DF69532B-460A-4831-9EC4-402CEA25902C}" dt="2024-07-14T02:14:26.504" v="219" actId="478"/>
          <ac:picMkLst>
            <pc:docMk/>
            <pc:sldMk cId="473790587" sldId="5350"/>
            <ac:picMk id="5" creationId="{E4AFE04C-2E52-435C-454A-06E07D3EB7CB}"/>
          </ac:picMkLst>
        </pc:picChg>
        <pc:picChg chg="add mod">
          <ac:chgData name="Wei Li" userId="fae33518c2e5a771" providerId="LiveId" clId="{DF69532B-460A-4831-9EC4-402CEA25902C}" dt="2024-07-14T02:15:48.699" v="230" actId="14100"/>
          <ac:picMkLst>
            <pc:docMk/>
            <pc:sldMk cId="473790587" sldId="5350"/>
            <ac:picMk id="8" creationId="{63DC11CD-1339-D9C0-4487-9E21BE2CC70D}"/>
          </ac:picMkLst>
        </pc:picChg>
        <pc:picChg chg="mod">
          <ac:chgData name="Wei Li" userId="fae33518c2e5a771" providerId="LiveId" clId="{DF69532B-460A-4831-9EC4-402CEA25902C}" dt="2024-07-14T02:15:56.404" v="231" actId="1076"/>
          <ac:picMkLst>
            <pc:docMk/>
            <pc:sldMk cId="473790587" sldId="5350"/>
            <ac:picMk id="9" creationId="{AC688E64-D4AA-7F03-52F3-A595418783E7}"/>
          </ac:picMkLst>
        </pc:picChg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020159893" sldId="5732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2445843814" sldId="5733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2457818126" sldId="5742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743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744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2483010979" sldId="5745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3899465752" sldId="5746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1268581509" sldId="5747"/>
        </pc:sldMkLst>
      </pc:sldChg>
      <pc:sldChg chg="delSp modSp mod">
        <pc:chgData name="Wei Li" userId="fae33518c2e5a771" providerId="LiveId" clId="{DF69532B-460A-4831-9EC4-402CEA25902C}" dt="2024-07-14T02:19:08.035" v="254" actId="113"/>
        <pc:sldMkLst>
          <pc:docMk/>
          <pc:sldMk cId="4012147817" sldId="5748"/>
        </pc:sldMkLst>
        <pc:spChg chg="del">
          <ac:chgData name="Wei Li" userId="fae33518c2e5a771" providerId="LiveId" clId="{DF69532B-460A-4831-9EC4-402CEA25902C}" dt="2024-07-14T02:17:23.048" v="238" actId="478"/>
          <ac:spMkLst>
            <pc:docMk/>
            <pc:sldMk cId="4012147817" sldId="5748"/>
            <ac:spMk id="3" creationId="{005701AA-5663-5201-437A-C56B939E56F7}"/>
          </ac:spMkLst>
        </pc:spChg>
        <pc:spChg chg="mod">
          <ac:chgData name="Wei Li" userId="fae33518c2e5a771" providerId="LiveId" clId="{DF69532B-460A-4831-9EC4-402CEA25902C}" dt="2024-07-14T02:18:03.747" v="246" actId="1076"/>
          <ac:spMkLst>
            <pc:docMk/>
            <pc:sldMk cId="4012147817" sldId="5748"/>
            <ac:spMk id="6" creationId="{BA9E2203-D61E-30C5-6B6B-FC2FBE30F1D8}"/>
          </ac:spMkLst>
        </pc:spChg>
        <pc:spChg chg="mod">
          <ac:chgData name="Wei Li" userId="fae33518c2e5a771" providerId="LiveId" clId="{DF69532B-460A-4831-9EC4-402CEA25902C}" dt="2024-07-14T02:19:08.035" v="254" actId="113"/>
          <ac:spMkLst>
            <pc:docMk/>
            <pc:sldMk cId="4012147817" sldId="5748"/>
            <ac:spMk id="9" creationId="{A9F61778-6808-3EC7-C2B6-5E59282F6AA2}"/>
          </ac:spMkLst>
        </pc:spChg>
        <pc:picChg chg="del">
          <ac:chgData name="Wei Li" userId="fae33518c2e5a771" providerId="LiveId" clId="{DF69532B-460A-4831-9EC4-402CEA25902C}" dt="2024-07-14T02:17:28.364" v="240" actId="478"/>
          <ac:picMkLst>
            <pc:docMk/>
            <pc:sldMk cId="4012147817" sldId="5748"/>
            <ac:picMk id="2" creationId="{90C2B2A1-4467-7483-3338-0A852DABAA41}"/>
          </ac:picMkLst>
        </pc:picChg>
        <pc:picChg chg="del">
          <ac:chgData name="Wei Li" userId="fae33518c2e5a771" providerId="LiveId" clId="{DF69532B-460A-4831-9EC4-402CEA25902C}" dt="2024-07-14T02:17:28.364" v="240" actId="478"/>
          <ac:picMkLst>
            <pc:docMk/>
            <pc:sldMk cId="4012147817" sldId="5748"/>
            <ac:picMk id="4" creationId="{998D217C-0278-DD90-C605-E99B0E5F86EA}"/>
          </ac:picMkLst>
        </pc:picChg>
        <pc:picChg chg="del">
          <ac:chgData name="Wei Li" userId="fae33518c2e5a771" providerId="LiveId" clId="{DF69532B-460A-4831-9EC4-402CEA25902C}" dt="2024-07-14T02:17:28.364" v="240" actId="478"/>
          <ac:picMkLst>
            <pc:docMk/>
            <pc:sldMk cId="4012147817" sldId="5748"/>
            <ac:picMk id="1026" creationId="{EDBE096B-5D29-F926-5454-22DE17506C7D}"/>
          </ac:picMkLst>
        </pc:picChg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3051508905" sldId="5749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885962111" sldId="5750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987632193" sldId="5751"/>
        </pc:sldMkLst>
      </pc:sldChg>
      <pc:sldChg chg="del">
        <pc:chgData name="Wei Li" userId="fae33518c2e5a771" providerId="LiveId" clId="{DF69532B-460A-4831-9EC4-402CEA25902C}" dt="2024-07-14T01:41:41.408" v="57" actId="47"/>
        <pc:sldMkLst>
          <pc:docMk/>
          <pc:sldMk cId="4182714121" sldId="5752"/>
        </pc:sldMkLst>
      </pc:sldChg>
      <pc:sldChg chg="modSp mod">
        <pc:chgData name="Wei Li" userId="fae33518c2e5a771" providerId="LiveId" clId="{DF69532B-460A-4831-9EC4-402CEA25902C}" dt="2024-07-14T01:37:23.620" v="32" actId="27636"/>
        <pc:sldMkLst>
          <pc:docMk/>
          <pc:sldMk cId="0" sldId="5753"/>
        </pc:sldMkLst>
        <pc:spChg chg="mod">
          <ac:chgData name="Wei Li" userId="fae33518c2e5a771" providerId="LiveId" clId="{DF69532B-460A-4831-9EC4-402CEA25902C}" dt="2024-07-14T01:37:23.620" v="32" actId="27636"/>
          <ac:spMkLst>
            <pc:docMk/>
            <pc:sldMk cId="0" sldId="5753"/>
            <ac:spMk id="159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7:15.175" v="30" actId="255"/>
        <pc:sldMkLst>
          <pc:docMk/>
          <pc:sldMk cId="0" sldId="5754"/>
        </pc:sldMkLst>
        <pc:spChg chg="mod">
          <ac:chgData name="Wei Li" userId="fae33518c2e5a771" providerId="LiveId" clId="{DF69532B-460A-4831-9EC4-402CEA25902C}" dt="2024-07-14T01:37:15.175" v="30" actId="255"/>
          <ac:spMkLst>
            <pc:docMk/>
            <pc:sldMk cId="0" sldId="5754"/>
            <ac:spMk id="162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7:30.596" v="34" actId="27636"/>
        <pc:sldMkLst>
          <pc:docMk/>
          <pc:sldMk cId="0" sldId="5755"/>
        </pc:sldMkLst>
        <pc:spChg chg="mod">
          <ac:chgData name="Wei Li" userId="fae33518c2e5a771" providerId="LiveId" clId="{DF69532B-460A-4831-9EC4-402CEA25902C}" dt="2024-07-14T01:37:30.596" v="34" actId="27636"/>
          <ac:spMkLst>
            <pc:docMk/>
            <pc:sldMk cId="0" sldId="5755"/>
            <ac:spMk id="167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7:37.017" v="36" actId="27636"/>
        <pc:sldMkLst>
          <pc:docMk/>
          <pc:sldMk cId="0" sldId="5756"/>
        </pc:sldMkLst>
        <pc:spChg chg="mod">
          <ac:chgData name="Wei Li" userId="fae33518c2e5a771" providerId="LiveId" clId="{DF69532B-460A-4831-9EC4-402CEA25902C}" dt="2024-07-14T01:37:37.017" v="36" actId="27636"/>
          <ac:spMkLst>
            <pc:docMk/>
            <pc:sldMk cId="0" sldId="5756"/>
            <ac:spMk id="172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7:45.136" v="38" actId="27636"/>
        <pc:sldMkLst>
          <pc:docMk/>
          <pc:sldMk cId="0" sldId="5757"/>
        </pc:sldMkLst>
        <pc:spChg chg="mod">
          <ac:chgData name="Wei Li" userId="fae33518c2e5a771" providerId="LiveId" clId="{DF69532B-460A-4831-9EC4-402CEA25902C}" dt="2024-07-14T01:37:45.136" v="38" actId="27636"/>
          <ac:spMkLst>
            <pc:docMk/>
            <pc:sldMk cId="0" sldId="5757"/>
            <ac:spMk id="177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7:51.525" v="40" actId="27636"/>
        <pc:sldMkLst>
          <pc:docMk/>
          <pc:sldMk cId="0" sldId="5758"/>
        </pc:sldMkLst>
        <pc:spChg chg="mod">
          <ac:chgData name="Wei Li" userId="fae33518c2e5a771" providerId="LiveId" clId="{DF69532B-460A-4831-9EC4-402CEA25902C}" dt="2024-07-14T01:37:51.525" v="40" actId="27636"/>
          <ac:spMkLst>
            <pc:docMk/>
            <pc:sldMk cId="0" sldId="5758"/>
            <ac:spMk id="180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7:58.638" v="42" actId="27636"/>
        <pc:sldMkLst>
          <pc:docMk/>
          <pc:sldMk cId="0" sldId="5759"/>
        </pc:sldMkLst>
        <pc:spChg chg="mod">
          <ac:chgData name="Wei Li" userId="fae33518c2e5a771" providerId="LiveId" clId="{DF69532B-460A-4831-9EC4-402CEA25902C}" dt="2024-07-14T01:37:58.638" v="42" actId="27636"/>
          <ac:spMkLst>
            <pc:docMk/>
            <pc:sldMk cId="0" sldId="5759"/>
            <ac:spMk id="185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8:03.394" v="44" actId="27636"/>
        <pc:sldMkLst>
          <pc:docMk/>
          <pc:sldMk cId="0" sldId="5760"/>
        </pc:sldMkLst>
        <pc:spChg chg="mod">
          <ac:chgData name="Wei Li" userId="fae33518c2e5a771" providerId="LiveId" clId="{DF69532B-460A-4831-9EC4-402CEA25902C}" dt="2024-07-14T01:38:03.394" v="44" actId="27636"/>
          <ac:spMkLst>
            <pc:docMk/>
            <pc:sldMk cId="0" sldId="5760"/>
            <ac:spMk id="190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8:09.179" v="46" actId="27636"/>
        <pc:sldMkLst>
          <pc:docMk/>
          <pc:sldMk cId="0" sldId="5761"/>
        </pc:sldMkLst>
        <pc:spChg chg="mod">
          <ac:chgData name="Wei Li" userId="fae33518c2e5a771" providerId="LiveId" clId="{DF69532B-460A-4831-9EC4-402CEA25902C}" dt="2024-07-14T01:38:09.179" v="46" actId="27636"/>
          <ac:spMkLst>
            <pc:docMk/>
            <pc:sldMk cId="0" sldId="5761"/>
            <ac:spMk id="195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9:09.024" v="47" actId="27636"/>
        <pc:sldMkLst>
          <pc:docMk/>
          <pc:sldMk cId="0" sldId="5775"/>
        </pc:sldMkLst>
        <pc:spChg chg="mod">
          <ac:chgData name="Wei Li" userId="fae33518c2e5a771" providerId="LiveId" clId="{DF69532B-460A-4831-9EC4-402CEA25902C}" dt="2024-07-14T01:39:09.024" v="47" actId="27636"/>
          <ac:spMkLst>
            <pc:docMk/>
            <pc:sldMk cId="0" sldId="5775"/>
            <ac:spMk id="94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9:33.466" v="52" actId="255"/>
        <pc:sldMkLst>
          <pc:docMk/>
          <pc:sldMk cId="0" sldId="5776"/>
        </pc:sldMkLst>
        <pc:spChg chg="mod">
          <ac:chgData name="Wei Li" userId="fae33518c2e5a771" providerId="LiveId" clId="{DF69532B-460A-4831-9EC4-402CEA25902C}" dt="2024-07-14T01:39:33.466" v="52" actId="255"/>
          <ac:spMkLst>
            <pc:docMk/>
            <pc:sldMk cId="0" sldId="5776"/>
            <ac:spMk id="96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9:48.369" v="54" actId="255"/>
        <pc:sldMkLst>
          <pc:docMk/>
          <pc:sldMk cId="0" sldId="5777"/>
        </pc:sldMkLst>
        <pc:spChg chg="mod">
          <ac:chgData name="Wei Li" userId="fae33518c2e5a771" providerId="LiveId" clId="{DF69532B-460A-4831-9EC4-402CEA25902C}" dt="2024-07-14T01:39:48.369" v="54" actId="255"/>
          <ac:spMkLst>
            <pc:docMk/>
            <pc:sldMk cId="0" sldId="5777"/>
            <ac:spMk id="98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40:00.906" v="56" actId="255"/>
        <pc:sldMkLst>
          <pc:docMk/>
          <pc:sldMk cId="0" sldId="5778"/>
        </pc:sldMkLst>
        <pc:spChg chg="mod">
          <ac:chgData name="Wei Li" userId="fae33518c2e5a771" providerId="LiveId" clId="{DF69532B-460A-4831-9EC4-402CEA25902C}" dt="2024-07-14T01:40:00.906" v="56" actId="255"/>
          <ac:spMkLst>
            <pc:docMk/>
            <pc:sldMk cId="0" sldId="5778"/>
            <ac:spMk id="100" creationId="{00000000-0000-0000-0000-000000000000}"/>
          </ac:spMkLst>
        </pc:spChg>
      </pc:sldChg>
      <pc:sldChg chg="add">
        <pc:chgData name="Wei Li" userId="fae33518c2e5a771" providerId="LiveId" clId="{DF69532B-460A-4831-9EC4-402CEA25902C}" dt="2024-07-14T01:42:32.789" v="59"/>
        <pc:sldMkLst>
          <pc:docMk/>
          <pc:sldMk cId="281733706" sldId="5788"/>
        </pc:sldMkLst>
      </pc:sldChg>
      <pc:sldChg chg="modSp add mod setBg">
        <pc:chgData name="Wei Li" userId="fae33518c2e5a771" providerId="LiveId" clId="{DF69532B-460A-4831-9EC4-402CEA25902C}" dt="2024-07-14T02:18:34.227" v="253" actId="255"/>
        <pc:sldMkLst>
          <pc:docMk/>
          <pc:sldMk cId="3631104944" sldId="5791"/>
        </pc:sldMkLst>
        <pc:spChg chg="mod">
          <ac:chgData name="Wei Li" userId="fae33518c2e5a771" providerId="LiveId" clId="{DF69532B-460A-4831-9EC4-402CEA25902C}" dt="2024-07-14T02:18:34.227" v="253" actId="255"/>
          <ac:spMkLst>
            <pc:docMk/>
            <pc:sldMk cId="3631104944" sldId="5791"/>
            <ac:spMk id="9" creationId="{A9F61778-6808-3EC7-C2B6-5E59282F6AA2}"/>
          </ac:spMkLst>
        </pc:spChg>
      </pc:sldChg>
      <pc:sldMasterChg chg="del delSldLayout">
        <pc:chgData name="Wei Li" userId="fae33518c2e5a771" providerId="LiveId" clId="{DF69532B-460A-4831-9EC4-402CEA25902C}" dt="2024-07-14T01:44:47.683" v="63" actId="47"/>
        <pc:sldMasterMkLst>
          <pc:docMk/>
          <pc:sldMasterMk cId="3789359544" sldId="2147484541"/>
        </pc:sldMasterMkLst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539248462" sldId="2147484542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286923052" sldId="2147484543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3555514015" sldId="2147484544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298814251" sldId="2147484545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318886411" sldId="2147484546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759815827" sldId="2147484547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962909438" sldId="2147484548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77520675" sldId="2147484549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2928060658" sldId="2147484550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3681983409" sldId="2147484551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2649947882" sldId="2147484552"/>
          </pc:sldLayoutMkLst>
        </pc:sldLayoutChg>
      </pc:sldMasterChg>
      <pc:sldMasterChg chg="del delSldLayout">
        <pc:chgData name="Wei Li" userId="fae33518c2e5a771" providerId="LiveId" clId="{DF69532B-460A-4831-9EC4-402CEA25902C}" dt="2024-07-14T01:42:23.674" v="58" actId="47"/>
        <pc:sldMasterMkLst>
          <pc:docMk/>
          <pc:sldMasterMk cId="1722653856" sldId="2147484553"/>
        </pc:sldMasterMkLst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443944317" sldId="2147484554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2011170667" sldId="2147484555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442014914" sldId="2147484556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563316768" sldId="2147484557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22804679" sldId="2147484558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2699053578" sldId="2147484559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3544515426" sldId="2147484560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002324735" sldId="2147484561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3843715648" sldId="2147484562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3825184" sldId="2147484563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4158648277" sldId="2147484564"/>
          </pc:sldLayoutMkLst>
        </pc:sldLayoutChg>
      </pc:sldMasterChg>
      <pc:sldMasterChg chg="del delSldLayout">
        <pc:chgData name="Wei Li" userId="fae33518c2e5a771" providerId="LiveId" clId="{DF69532B-460A-4831-9EC4-402CEA25902C}" dt="2024-07-14T01:35:21.133" v="0" actId="47"/>
        <pc:sldMasterMkLst>
          <pc:docMk/>
          <pc:sldMasterMk cId="1606511056" sldId="2147484565"/>
        </pc:sldMasterMkLst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945286740" sldId="2147484566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4027901207" sldId="2147484567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800869374" sldId="2147484568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870201423" sldId="2147484569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297530475" sldId="2147484570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2458894637" sldId="2147484571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1109333318" sldId="2147484572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00547168" sldId="2147484573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1398212043" sldId="2147484574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2821473783" sldId="2147484575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1276280398" sldId="2147484576"/>
          </pc:sldLayoutMkLst>
        </pc:sldLayoutChg>
      </pc:sldMasterChg>
      <pc:sldMasterChg chg="del delSldLayout">
        <pc:chgData name="Wei Li" userId="fae33518c2e5a771" providerId="LiveId" clId="{DF69532B-460A-4831-9EC4-402CEA25902C}" dt="2024-07-14T01:35:21.133" v="0" actId="47"/>
        <pc:sldMasterMkLst>
          <pc:docMk/>
          <pc:sldMasterMk cId="3663405457" sldId="2147484577"/>
        </pc:sldMasterMkLst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2512111098" sldId="2147484578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2799925720" sldId="2147484579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1282372774" sldId="2147484580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1238873301" sldId="2147484581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3498474906" sldId="2147484582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1622284688" sldId="2147484583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886331307" sldId="2147484584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3922197770" sldId="2147484585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3264601739" sldId="2147484586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40148844" sldId="2147484587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84386427" sldId="2147484588"/>
          </pc:sldLayoutMkLst>
        </pc:sldLayoutChg>
      </pc:sldMasterChg>
      <pc:sldMasterChg chg="del delSldLayout">
        <pc:chgData name="Wei Li" userId="fae33518c2e5a771" providerId="LiveId" clId="{DF69532B-460A-4831-9EC4-402CEA25902C}" dt="2024-07-14T01:41:41.408" v="57" actId="47"/>
        <pc:sldMasterMkLst>
          <pc:docMk/>
          <pc:sldMasterMk cId="1169265768" sldId="2147484589"/>
        </pc:sldMasterMkLst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914000510" sldId="2147484590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912695835" sldId="2147484591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1472827324" sldId="2147484592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2659754510" sldId="2147484593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2334672716" sldId="2147484594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595320611" sldId="2147484595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1191964024" sldId="2147484596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199491141" sldId="2147484597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2692808608" sldId="2147484598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59302394" sldId="2147484599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529042396" sldId="2147484600"/>
          </pc:sldLayoutMkLst>
        </pc:sldLayoutChg>
      </pc:sldMasterChg>
      <pc:sldMasterChg chg="del delSldLayout">
        <pc:chgData name="Wei Li" userId="fae33518c2e5a771" providerId="LiveId" clId="{DF69532B-460A-4831-9EC4-402CEA25902C}" dt="2024-07-14T02:11:57.119" v="218" actId="47"/>
        <pc:sldMasterMkLst>
          <pc:docMk/>
          <pc:sldMasterMk cId="3991789201" sldId="2147484668"/>
        </pc:sldMasterMkLst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742292417" sldId="2147484669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764123379" sldId="2147484670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401927006" sldId="2147484671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628613566" sldId="2147484672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140993791" sldId="2147484673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388825821" sldId="2147484674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243234201" sldId="2147484675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2397024306" sldId="2147484676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403544969" sldId="2147484677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694549367" sldId="2147484678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86114898" sldId="2147484679"/>
          </pc:sldLayoutMkLst>
        </pc:sldLayoutChg>
      </pc:sldMasterChg>
    </pc:docChg>
  </pc:docChgLst>
  <pc:docChgLst>
    <pc:chgData name="Wei Li" userId="fae33518c2e5a771" providerId="LiveId" clId="{83597C3F-9596-424F-880B-060731757A89}"/>
    <pc:docChg chg="undo custSel addSld delSld modSld delMainMaster">
      <pc:chgData name="Wei Li" userId="fae33518c2e5a771" providerId="LiveId" clId="{83597C3F-9596-424F-880B-060731757A89}" dt="2023-11-12T05:09:54.955" v="378" actId="1076"/>
      <pc:docMkLst>
        <pc:docMk/>
      </pc:docMkLst>
      <pc:sldChg chg="del">
        <pc:chgData name="Wei Li" userId="fae33518c2e5a771" providerId="LiveId" clId="{83597C3F-9596-424F-880B-060731757A89}" dt="2023-11-12T03:39:04.628" v="62" actId="47"/>
        <pc:sldMkLst>
          <pc:docMk/>
          <pc:sldMk cId="1413254327" sldId="256"/>
        </pc:sldMkLst>
      </pc:sldChg>
      <pc:sldChg chg="modSp">
        <pc:chgData name="Wei Li" userId="fae33518c2e5a771" providerId="LiveId" clId="{83597C3F-9596-424F-880B-060731757A89}" dt="2023-11-12T04:17:02.723" v="151" actId="14100"/>
        <pc:sldMkLst>
          <pc:docMk/>
          <pc:sldMk cId="3586180576" sldId="256"/>
        </pc:sldMkLst>
        <pc:spChg chg="mod">
          <ac:chgData name="Wei Li" userId="fae33518c2e5a771" providerId="LiveId" clId="{83597C3F-9596-424F-880B-060731757A89}" dt="2023-11-12T04:17:02.723" v="151" actId="14100"/>
          <ac:spMkLst>
            <pc:docMk/>
            <pc:sldMk cId="3586180576" sldId="256"/>
            <ac:spMk id="3075" creationId="{8C0F48B4-E711-451D-97E7-74F15F3A0BA4}"/>
          </ac:spMkLst>
        </pc:spChg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650007574" sldId="257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1733787735" sldId="258"/>
        </pc:sldMkLst>
      </pc:sldChg>
      <pc:sldChg chg="modSp">
        <pc:chgData name="Wei Li" userId="fae33518c2e5a771" providerId="LiveId" clId="{83597C3F-9596-424F-880B-060731757A89}" dt="2023-11-12T04:17:18.776" v="155" actId="14100"/>
        <pc:sldMkLst>
          <pc:docMk/>
          <pc:sldMk cId="2735076479" sldId="258"/>
        </pc:sldMkLst>
        <pc:spChg chg="mod">
          <ac:chgData name="Wei Li" userId="fae33518c2e5a771" providerId="LiveId" clId="{83597C3F-9596-424F-880B-060731757A89}" dt="2023-11-12T04:17:18.776" v="155" actId="14100"/>
          <ac:spMkLst>
            <pc:docMk/>
            <pc:sldMk cId="2735076479" sldId="258"/>
            <ac:spMk id="5123" creationId="{2AD2C569-FAC1-EC12-20D7-8A0B1C5BC385}"/>
          </ac:spMkLst>
        </pc:spChg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3930023925" sldId="259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832172342" sldId="260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160476389" sldId="261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886174879" sldId="262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3805038648" sldId="263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636127459" sldId="264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262757533" sldId="265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63937008" sldId="266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3541524851" sldId="267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899034199" sldId="268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088988950" sldId="269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972869794" sldId="270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715572318" sldId="271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778260995" sldId="272"/>
        </pc:sldMkLst>
      </pc:sldChg>
      <pc:sldChg chg="addSp delSp modSp mod">
        <pc:chgData name="Wei Li" userId="fae33518c2e5a771" providerId="LiveId" clId="{83597C3F-9596-424F-880B-060731757A89}" dt="2023-11-12T04:51:33.631" v="298" actId="1076"/>
        <pc:sldMkLst>
          <pc:docMk/>
          <pc:sldMk cId="1095009189" sldId="273"/>
        </pc:sldMkLst>
        <pc:spChg chg="add del mod">
          <ac:chgData name="Wei Li" userId="fae33518c2e5a771" providerId="LiveId" clId="{83597C3F-9596-424F-880B-060731757A89}" dt="2023-11-12T04:50:20.399" v="282"/>
          <ac:spMkLst>
            <pc:docMk/>
            <pc:sldMk cId="1095009189" sldId="273"/>
            <ac:spMk id="3" creationId="{1861548F-539A-569F-B8F6-EE0BD36DEC99}"/>
          </ac:spMkLst>
        </pc:spChg>
        <pc:spChg chg="add mod">
          <ac:chgData name="Wei Li" userId="fae33518c2e5a771" providerId="LiveId" clId="{83597C3F-9596-424F-880B-060731757A89}" dt="2023-11-12T04:51:33.631" v="298" actId="1076"/>
          <ac:spMkLst>
            <pc:docMk/>
            <pc:sldMk cId="1095009189" sldId="273"/>
            <ac:spMk id="5" creationId="{A3ED9C97-F267-DE60-41C6-4247C4FF8198}"/>
          </ac:spMkLst>
        </pc:spChg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907364951" sldId="274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505255005" sldId="275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187419642" sldId="27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3903634091" sldId="3844"/>
        </pc:sldMkLst>
      </pc:sldChg>
      <pc:sldChg chg="modSp mod">
        <pc:chgData name="Wei Li" userId="fae33518c2e5a771" providerId="LiveId" clId="{83597C3F-9596-424F-880B-060731757A89}" dt="2023-11-12T04:48:47.969" v="271" actId="20577"/>
        <pc:sldMkLst>
          <pc:docMk/>
          <pc:sldMk cId="521323180" sldId="3898"/>
        </pc:sldMkLst>
        <pc:spChg chg="mod">
          <ac:chgData name="Wei Li" userId="fae33518c2e5a771" providerId="LiveId" clId="{83597C3F-9596-424F-880B-060731757A89}" dt="2023-11-12T04:48:47.969" v="271" actId="20577"/>
          <ac:spMkLst>
            <pc:docMk/>
            <pc:sldMk cId="521323180" sldId="3898"/>
            <ac:spMk id="4" creationId="{AB928B3A-8B07-440E-6532-329534C650BA}"/>
          </ac:spMkLst>
        </pc:spChg>
      </pc:sldChg>
      <pc:sldChg chg="modSp mod">
        <pc:chgData name="Wei Li" userId="fae33518c2e5a771" providerId="LiveId" clId="{83597C3F-9596-424F-880B-060731757A89}" dt="2023-11-12T03:42:08.098" v="68"/>
        <pc:sldMkLst>
          <pc:docMk/>
          <pc:sldMk cId="1187257088" sldId="3973"/>
        </pc:sldMkLst>
        <pc:spChg chg="mod">
          <ac:chgData name="Wei Li" userId="fae33518c2e5a771" providerId="LiveId" clId="{83597C3F-9596-424F-880B-060731757A89}" dt="2023-11-12T03:42:08.098" v="68"/>
          <ac:spMkLst>
            <pc:docMk/>
            <pc:sldMk cId="1187257088" sldId="3973"/>
            <ac:spMk id="4" creationId="{7BE76194-7459-B931-F5F0-8E5FB6B994A3}"/>
          </ac:spMkLst>
        </pc:spChg>
        <pc:spChg chg="mod">
          <ac:chgData name="Wei Li" userId="fae33518c2e5a771" providerId="LiveId" clId="{83597C3F-9596-424F-880B-060731757A89}" dt="2023-11-12T03:41:52.949" v="65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83597C3F-9596-424F-880B-060731757A89}" dt="2023-11-12T03:36:48.984" v="32" actId="108"/>
        <pc:sldMkLst>
          <pc:docMk/>
          <pc:sldMk cId="939554979" sldId="3976"/>
        </pc:sldMkLst>
        <pc:spChg chg="mod">
          <ac:chgData name="Wei Li" userId="fae33518c2e5a771" providerId="LiveId" clId="{83597C3F-9596-424F-880B-060731757A89}" dt="2023-11-12T03:36:48.984" v="32" actId="108"/>
          <ac:spMkLst>
            <pc:docMk/>
            <pc:sldMk cId="939554979" sldId="3976"/>
            <ac:spMk id="3" creationId="{89253642-C0DE-7C83-A7A1-3E35788E3CB5}"/>
          </ac:spMkLst>
        </pc:spChg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214429024" sldId="3977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4015401655" sldId="3978"/>
        </pc:sldMkLst>
      </pc:sldChg>
      <pc:sldChg chg="del">
        <pc:chgData name="Wei Li" userId="fae33518c2e5a771" providerId="LiveId" clId="{83597C3F-9596-424F-880B-060731757A89}" dt="2023-11-12T03:36:55.252" v="33" actId="47"/>
        <pc:sldMkLst>
          <pc:docMk/>
          <pc:sldMk cId="1463382372" sldId="3979"/>
        </pc:sldMkLst>
      </pc:sldChg>
      <pc:sldChg chg="del">
        <pc:chgData name="Wei Li" userId="fae33518c2e5a771" providerId="LiveId" clId="{83597C3F-9596-424F-880B-060731757A89}" dt="2023-11-12T03:36:55.252" v="33" actId="47"/>
        <pc:sldMkLst>
          <pc:docMk/>
          <pc:sldMk cId="3116743464" sldId="3980"/>
        </pc:sldMkLst>
      </pc:sldChg>
      <pc:sldChg chg="del">
        <pc:chgData name="Wei Li" userId="fae33518c2e5a771" providerId="LiveId" clId="{83597C3F-9596-424F-880B-060731757A89}" dt="2023-11-12T03:36:55.252" v="33" actId="47"/>
        <pc:sldMkLst>
          <pc:docMk/>
          <pc:sldMk cId="1077196900" sldId="3981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121772957" sldId="3982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1078335584" sldId="3983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3746827353" sldId="3984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529129476" sldId="3985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348845382" sldId="3986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2251201088" sldId="3987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487219830" sldId="3988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4249609382" sldId="3989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2072360471" sldId="3990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2023213135" sldId="3991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926141560" sldId="3992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4082091543" sldId="3993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473043430" sldId="3994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624197002" sldId="3995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3141295384" sldId="3996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217082428" sldId="3997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68945073" sldId="3998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2308712343" sldId="3999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561468440" sldId="400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7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9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7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9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7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9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6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37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38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39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0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1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2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3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4"/>
        </pc:sldMkLst>
      </pc:sldChg>
      <pc:sldChg chg="modSp add mod">
        <pc:chgData name="Wei Li" userId="fae33518c2e5a771" providerId="LiveId" clId="{83597C3F-9596-424F-880B-060731757A89}" dt="2023-11-12T03:38:15.095" v="60" actId="20577"/>
        <pc:sldMkLst>
          <pc:docMk/>
          <pc:sldMk cId="1441545845" sldId="4045"/>
        </pc:sldMkLst>
        <pc:spChg chg="mod">
          <ac:chgData name="Wei Li" userId="fae33518c2e5a771" providerId="LiveId" clId="{83597C3F-9596-424F-880B-060731757A89}" dt="2023-11-12T03:38:15.095" v="60" actId="20577"/>
          <ac:spMkLst>
            <pc:docMk/>
            <pc:sldMk cId="1441545845" sldId="4045"/>
            <ac:spMk id="3" creationId="{89253642-C0DE-7C83-A7A1-3E35788E3CB5}"/>
          </ac:spMkLst>
        </pc:spChg>
      </pc:sldChg>
      <pc:sldChg chg="modSp new del mod">
        <pc:chgData name="Wei Li" userId="fae33518c2e5a771" providerId="LiveId" clId="{83597C3F-9596-424F-880B-060731757A89}" dt="2023-11-12T04:10:39.317" v="71" actId="47"/>
        <pc:sldMkLst>
          <pc:docMk/>
          <pc:sldMk cId="314403199" sldId="5591"/>
        </pc:sldMkLst>
        <pc:spChg chg="mod">
          <ac:chgData name="Wei Li" userId="fae33518c2e5a771" providerId="LiveId" clId="{83597C3F-9596-424F-880B-060731757A89}" dt="2023-11-12T04:10:32.376" v="70"/>
          <ac:spMkLst>
            <pc:docMk/>
            <pc:sldMk cId="314403199" sldId="5591"/>
            <ac:spMk id="2" creationId="{E37EDBA7-7E06-6748-48D5-3A5314F2B736}"/>
          </ac:spMkLst>
        </pc:spChg>
      </pc:sldChg>
      <pc:sldChg chg="addSp delSp modSp new mod modClrScheme chgLayout">
        <pc:chgData name="Wei Li" userId="fae33518c2e5a771" providerId="LiveId" clId="{83597C3F-9596-424F-880B-060731757A89}" dt="2023-11-12T04:13:34.453" v="90" actId="255"/>
        <pc:sldMkLst>
          <pc:docMk/>
          <pc:sldMk cId="1804784486" sldId="5591"/>
        </pc:sldMkLst>
        <pc:spChg chg="del mod ord">
          <ac:chgData name="Wei Li" userId="fae33518c2e5a771" providerId="LiveId" clId="{83597C3F-9596-424F-880B-060731757A89}" dt="2023-11-12T04:12:37.236" v="73" actId="700"/>
          <ac:spMkLst>
            <pc:docMk/>
            <pc:sldMk cId="1804784486" sldId="5591"/>
            <ac:spMk id="2" creationId="{75D42B21-0831-7DB9-F641-54764CECC0EC}"/>
          </ac:spMkLst>
        </pc:spChg>
        <pc:spChg chg="del mod ord">
          <ac:chgData name="Wei Li" userId="fae33518c2e5a771" providerId="LiveId" clId="{83597C3F-9596-424F-880B-060731757A89}" dt="2023-11-12T04:12:37.236" v="73" actId="700"/>
          <ac:spMkLst>
            <pc:docMk/>
            <pc:sldMk cId="1804784486" sldId="5591"/>
            <ac:spMk id="3" creationId="{85521D7C-05A2-F082-F3DC-C18447F299CC}"/>
          </ac:spMkLst>
        </pc:spChg>
        <pc:spChg chg="add mod ord">
          <ac:chgData name="Wei Li" userId="fae33518c2e5a771" providerId="LiveId" clId="{83597C3F-9596-424F-880B-060731757A89}" dt="2023-11-12T04:13:10.516" v="87"/>
          <ac:spMkLst>
            <pc:docMk/>
            <pc:sldMk cId="1804784486" sldId="5591"/>
            <ac:spMk id="4" creationId="{940DD1F3-8C31-8A37-0991-520FBA6F1200}"/>
          </ac:spMkLst>
        </pc:spChg>
        <pc:spChg chg="add mod ord">
          <ac:chgData name="Wei Li" userId="fae33518c2e5a771" providerId="LiveId" clId="{83597C3F-9596-424F-880B-060731757A89}" dt="2023-11-12T04:13:34.453" v="90" actId="255"/>
          <ac:spMkLst>
            <pc:docMk/>
            <pc:sldMk cId="1804784486" sldId="5591"/>
            <ac:spMk id="5" creationId="{D75F0B24-C94E-6954-006E-F29D05A5C36E}"/>
          </ac:spMkLst>
        </pc:spChg>
      </pc:sldChg>
      <pc:sldChg chg="addSp delSp modSp add mod">
        <pc:chgData name="Wei Li" userId="fae33518c2e5a771" providerId="LiveId" clId="{83597C3F-9596-424F-880B-060731757A89}" dt="2023-11-12T04:14:31.666" v="103" actId="1076"/>
        <pc:sldMkLst>
          <pc:docMk/>
          <pc:sldMk cId="2532453098" sldId="5592"/>
        </pc:sldMkLst>
        <pc:spChg chg="add del mod">
          <ac:chgData name="Wei Li" userId="fae33518c2e5a771" providerId="LiveId" clId="{83597C3F-9596-424F-880B-060731757A89}" dt="2023-11-12T04:14:26.989" v="102" actId="478"/>
          <ac:spMkLst>
            <pc:docMk/>
            <pc:sldMk cId="2532453098" sldId="5592"/>
            <ac:spMk id="3" creationId="{6762978E-28DB-C1C8-C552-9AB1EFBBFE47}"/>
          </ac:spMkLst>
        </pc:spChg>
        <pc:spChg chg="del">
          <ac:chgData name="Wei Li" userId="fae33518c2e5a771" providerId="LiveId" clId="{83597C3F-9596-424F-880B-060731757A89}" dt="2023-11-12T04:14:21.328" v="101" actId="478"/>
          <ac:spMkLst>
            <pc:docMk/>
            <pc:sldMk cId="2532453098" sldId="5592"/>
            <ac:spMk id="4" creationId="{940DD1F3-8C31-8A37-0991-520FBA6F1200}"/>
          </ac:spMkLst>
        </pc:spChg>
        <pc:spChg chg="mod">
          <ac:chgData name="Wei Li" userId="fae33518c2e5a771" providerId="LiveId" clId="{83597C3F-9596-424F-880B-060731757A89}" dt="2023-11-12T04:14:31.666" v="103" actId="1076"/>
          <ac:spMkLst>
            <pc:docMk/>
            <pc:sldMk cId="2532453098" sldId="5592"/>
            <ac:spMk id="5" creationId="{D75F0B24-C94E-6954-006E-F29D05A5C36E}"/>
          </ac:spMkLst>
        </pc:spChg>
      </pc:sldChg>
      <pc:sldChg chg="modSp add mod">
        <pc:chgData name="Wei Li" userId="fae33518c2e5a771" providerId="LiveId" clId="{83597C3F-9596-424F-880B-060731757A89}" dt="2023-11-12T04:14:56.307" v="107"/>
        <pc:sldMkLst>
          <pc:docMk/>
          <pc:sldMk cId="3271475250" sldId="5593"/>
        </pc:sldMkLst>
        <pc:spChg chg="mod">
          <ac:chgData name="Wei Li" userId="fae33518c2e5a771" providerId="LiveId" clId="{83597C3F-9596-424F-880B-060731757A89}" dt="2023-11-12T04:14:56.307" v="107"/>
          <ac:spMkLst>
            <pc:docMk/>
            <pc:sldMk cId="3271475250" sldId="5593"/>
            <ac:spMk id="5" creationId="{D75F0B24-C94E-6954-006E-F29D05A5C36E}"/>
          </ac:spMkLst>
        </pc:spChg>
      </pc:sldChg>
      <pc:sldChg chg="modSp add mod">
        <pc:chgData name="Wei Li" userId="fae33518c2e5a771" providerId="LiveId" clId="{83597C3F-9596-424F-880B-060731757A89}" dt="2023-11-12T04:15:14.288" v="115" actId="20577"/>
        <pc:sldMkLst>
          <pc:docMk/>
          <pc:sldMk cId="3430526629" sldId="5594"/>
        </pc:sldMkLst>
        <pc:spChg chg="mod">
          <ac:chgData name="Wei Li" userId="fae33518c2e5a771" providerId="LiveId" clId="{83597C3F-9596-424F-880B-060731757A89}" dt="2023-11-12T04:15:14.288" v="115" actId="20577"/>
          <ac:spMkLst>
            <pc:docMk/>
            <pc:sldMk cId="3430526629" sldId="5594"/>
            <ac:spMk id="5" creationId="{D75F0B24-C94E-6954-006E-F29D05A5C36E}"/>
          </ac:spMkLst>
        </pc:spChg>
      </pc:sldChg>
      <pc:sldChg chg="modSp add mod">
        <pc:chgData name="Wei Li" userId="fae33518c2e5a771" providerId="LiveId" clId="{83597C3F-9596-424F-880B-060731757A89}" dt="2023-11-12T04:16:03.174" v="149" actId="14100"/>
        <pc:sldMkLst>
          <pc:docMk/>
          <pc:sldMk cId="1696001160" sldId="5595"/>
        </pc:sldMkLst>
        <pc:spChg chg="mod">
          <ac:chgData name="Wei Li" userId="fae33518c2e5a771" providerId="LiveId" clId="{83597C3F-9596-424F-880B-060731757A89}" dt="2023-11-12T04:16:03.174" v="149" actId="14100"/>
          <ac:spMkLst>
            <pc:docMk/>
            <pc:sldMk cId="1696001160" sldId="5595"/>
            <ac:spMk id="5" creationId="{D75F0B24-C94E-6954-006E-F29D05A5C36E}"/>
          </ac:spMkLst>
        </pc:spChg>
      </pc:sldChg>
      <pc:sldChg chg="modSp">
        <pc:chgData name="Wei Li" userId="fae33518c2e5a771" providerId="LiveId" clId="{83597C3F-9596-424F-880B-060731757A89}" dt="2023-11-12T04:17:11.018" v="153" actId="14100"/>
        <pc:sldMkLst>
          <pc:docMk/>
          <pc:sldMk cId="0" sldId="5596"/>
        </pc:sldMkLst>
        <pc:spChg chg="mod">
          <ac:chgData name="Wei Li" userId="fae33518c2e5a771" providerId="LiveId" clId="{83597C3F-9596-424F-880B-060731757A89}" dt="2023-11-12T04:17:11.018" v="153" actId="14100"/>
          <ac:spMkLst>
            <pc:docMk/>
            <pc:sldMk cId="0" sldId="5596"/>
            <ac:spMk id="4099" creationId="{792B8EE3-7F89-F04B-7B0B-B37CA4CA14BC}"/>
          </ac:spMkLst>
        </pc:spChg>
      </pc:sldChg>
      <pc:sldChg chg="modSp">
        <pc:chgData name="Wei Li" userId="fae33518c2e5a771" providerId="LiveId" clId="{83597C3F-9596-424F-880B-060731757A89}" dt="2023-11-12T04:17:41.606" v="157" actId="14100"/>
        <pc:sldMkLst>
          <pc:docMk/>
          <pc:sldMk cId="0" sldId="5597"/>
        </pc:sldMkLst>
        <pc:picChg chg="mod">
          <ac:chgData name="Wei Li" userId="fae33518c2e5a771" providerId="LiveId" clId="{83597C3F-9596-424F-880B-060731757A89}" dt="2023-11-12T04:17:41.606" v="157" actId="14100"/>
          <ac:picMkLst>
            <pc:docMk/>
            <pc:sldMk cId="0" sldId="5597"/>
            <ac:picMk id="2050" creationId="{E08723EF-6DF5-B6B7-AF9C-A91BC2752344}"/>
          </ac:picMkLst>
        </pc:picChg>
      </pc:sldChg>
      <pc:sldChg chg="modSp">
        <pc:chgData name="Wei Li" userId="fae33518c2e5a771" providerId="LiveId" clId="{83597C3F-9596-424F-880B-060731757A89}" dt="2023-11-12T04:17:50.460" v="159" actId="14100"/>
        <pc:sldMkLst>
          <pc:docMk/>
          <pc:sldMk cId="0" sldId="5598"/>
        </pc:sldMkLst>
        <pc:picChg chg="mod">
          <ac:chgData name="Wei Li" userId="fae33518c2e5a771" providerId="LiveId" clId="{83597C3F-9596-424F-880B-060731757A89}" dt="2023-11-12T04:17:50.460" v="159" actId="14100"/>
          <ac:picMkLst>
            <pc:docMk/>
            <pc:sldMk cId="0" sldId="5598"/>
            <ac:picMk id="3074" creationId="{0959DB61-7C17-3E2B-4811-DDDF159A9547}"/>
          </ac:picMkLst>
        </pc:picChg>
      </pc:sldChg>
      <pc:sldChg chg="modSp">
        <pc:chgData name="Wei Li" userId="fae33518c2e5a771" providerId="LiveId" clId="{83597C3F-9596-424F-880B-060731757A89}" dt="2023-11-12T04:17:57.313" v="161" actId="14100"/>
        <pc:sldMkLst>
          <pc:docMk/>
          <pc:sldMk cId="0" sldId="5599"/>
        </pc:sldMkLst>
        <pc:picChg chg="mod">
          <ac:chgData name="Wei Li" userId="fae33518c2e5a771" providerId="LiveId" clId="{83597C3F-9596-424F-880B-060731757A89}" dt="2023-11-12T04:17:57.313" v="161" actId="14100"/>
          <ac:picMkLst>
            <pc:docMk/>
            <pc:sldMk cId="0" sldId="5599"/>
            <ac:picMk id="4098" creationId="{2D42B68C-972A-C3D7-366F-B0B7FA5504BE}"/>
          </ac:picMkLst>
        </pc:picChg>
      </pc:sldChg>
      <pc:sldChg chg="addSp delSp modSp mod">
        <pc:chgData name="Wei Li" userId="fae33518c2e5a771" providerId="LiveId" clId="{83597C3F-9596-424F-880B-060731757A89}" dt="2023-11-12T04:36:40.578" v="220"/>
        <pc:sldMkLst>
          <pc:docMk/>
          <pc:sldMk cId="0" sldId="5600"/>
        </pc:sldMkLst>
        <pc:spChg chg="mod">
          <ac:chgData name="Wei Li" userId="fae33518c2e5a771" providerId="LiveId" clId="{83597C3F-9596-424F-880B-060731757A89}" dt="2023-11-12T04:36:19.331" v="217" actId="20577"/>
          <ac:spMkLst>
            <pc:docMk/>
            <pc:sldMk cId="0" sldId="5600"/>
            <ac:spMk id="3074" creationId="{4217262F-A2DB-AE58-3B86-A526EF469983}"/>
          </ac:spMkLst>
        </pc:spChg>
        <pc:spChg chg="mod">
          <ac:chgData name="Wei Li" userId="fae33518c2e5a771" providerId="LiveId" clId="{83597C3F-9596-424F-880B-060731757A89}" dt="2023-11-12T04:36:29.544" v="218"/>
          <ac:spMkLst>
            <pc:docMk/>
            <pc:sldMk cId="0" sldId="5600"/>
            <ac:spMk id="3075" creationId="{955D85D6-0209-DE8D-86BB-3E3B65B01886}"/>
          </ac:spMkLst>
        </pc:spChg>
        <pc:picChg chg="add del mod">
          <ac:chgData name="Wei Li" userId="fae33518c2e5a771" providerId="LiveId" clId="{83597C3F-9596-424F-880B-060731757A89}" dt="2023-11-12T04:36:40.578" v="220"/>
          <ac:picMkLst>
            <pc:docMk/>
            <pc:sldMk cId="0" sldId="5600"/>
            <ac:picMk id="2" creationId="{32AEDA33-BB45-CEDA-0568-8A42373CB665}"/>
          </ac:picMkLst>
        </pc:picChg>
      </pc:sldChg>
      <pc:sldChg chg="addSp delSp modSp add mod">
        <pc:chgData name="Wei Li" userId="fae33518c2e5a771" providerId="LiveId" clId="{83597C3F-9596-424F-880B-060731757A89}" dt="2023-11-12T04:37:23.984" v="230"/>
        <pc:sldMkLst>
          <pc:docMk/>
          <pc:sldMk cId="3912457390" sldId="5601"/>
        </pc:sldMkLst>
        <pc:spChg chg="add del mod">
          <ac:chgData name="Wei Li" userId="fae33518c2e5a771" providerId="LiveId" clId="{83597C3F-9596-424F-880B-060731757A89}" dt="2023-11-12T04:37:17.159" v="229" actId="478"/>
          <ac:spMkLst>
            <pc:docMk/>
            <pc:sldMk cId="3912457390" sldId="5601"/>
            <ac:spMk id="2" creationId="{3CD14CF8-DF7D-2504-4789-1556F19728C3}"/>
          </ac:spMkLst>
        </pc:spChg>
        <pc:spChg chg="add del mod">
          <ac:chgData name="Wei Li" userId="fae33518c2e5a771" providerId="LiveId" clId="{83597C3F-9596-424F-880B-060731757A89}" dt="2023-11-12T04:36:50.967" v="224" actId="478"/>
          <ac:spMkLst>
            <pc:docMk/>
            <pc:sldMk cId="3912457390" sldId="5601"/>
            <ac:spMk id="3" creationId="{89B8CC15-F700-EB25-C813-D43E02759007}"/>
          </ac:spMkLst>
        </pc:spChg>
        <pc:spChg chg="add del mod">
          <ac:chgData name="Wei Li" userId="fae33518c2e5a771" providerId="LiveId" clId="{83597C3F-9596-424F-880B-060731757A89}" dt="2023-11-12T04:37:02.682" v="228" actId="478"/>
          <ac:spMkLst>
            <pc:docMk/>
            <pc:sldMk cId="3912457390" sldId="5601"/>
            <ac:spMk id="4" creationId="{94ADFB39-F6F0-C6FA-1405-73339EE0C9DE}"/>
          </ac:spMkLst>
        </pc:spChg>
        <pc:spChg chg="del">
          <ac:chgData name="Wei Li" userId="fae33518c2e5a771" providerId="LiveId" clId="{83597C3F-9596-424F-880B-060731757A89}" dt="2023-11-12T04:36:46.350" v="222" actId="478"/>
          <ac:spMkLst>
            <pc:docMk/>
            <pc:sldMk cId="3912457390" sldId="5601"/>
            <ac:spMk id="3074" creationId="{4217262F-A2DB-AE58-3B86-A526EF469983}"/>
          </ac:spMkLst>
        </pc:spChg>
        <pc:spChg chg="mod">
          <ac:chgData name="Wei Li" userId="fae33518c2e5a771" providerId="LiveId" clId="{83597C3F-9596-424F-880B-060731757A89}" dt="2023-11-12T04:37:23.984" v="230"/>
          <ac:spMkLst>
            <pc:docMk/>
            <pc:sldMk cId="3912457390" sldId="5601"/>
            <ac:spMk id="3075" creationId="{955D85D6-0209-DE8D-86BB-3E3B65B01886}"/>
          </ac:spMkLst>
        </pc:spChg>
        <pc:picChg chg="add del mod">
          <ac:chgData name="Wei Li" userId="fae33518c2e5a771" providerId="LiveId" clId="{83597C3F-9596-424F-880B-060731757A89}" dt="2023-11-12T04:37:02.682" v="228" actId="478"/>
          <ac:picMkLst>
            <pc:docMk/>
            <pc:sldMk cId="3912457390" sldId="5601"/>
            <ac:picMk id="3078" creationId="{3B769120-0B99-E8F2-038A-DCB19DC7C9C9}"/>
          </ac:picMkLst>
        </pc:picChg>
      </pc:sldChg>
      <pc:sldChg chg="modSp add mod">
        <pc:chgData name="Wei Li" userId="fae33518c2e5a771" providerId="LiveId" clId="{83597C3F-9596-424F-880B-060731757A89}" dt="2023-11-12T04:37:33.862" v="232"/>
        <pc:sldMkLst>
          <pc:docMk/>
          <pc:sldMk cId="2622078305" sldId="5602"/>
        </pc:sldMkLst>
        <pc:spChg chg="mod">
          <ac:chgData name="Wei Li" userId="fae33518c2e5a771" providerId="LiveId" clId="{83597C3F-9596-424F-880B-060731757A89}" dt="2023-11-12T04:37:33.862" v="232"/>
          <ac:spMkLst>
            <pc:docMk/>
            <pc:sldMk cId="2622078305" sldId="5602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7:43.221" v="234"/>
        <pc:sldMkLst>
          <pc:docMk/>
          <pc:sldMk cId="3275492051" sldId="5603"/>
        </pc:sldMkLst>
        <pc:spChg chg="mod">
          <ac:chgData name="Wei Li" userId="fae33518c2e5a771" providerId="LiveId" clId="{83597C3F-9596-424F-880B-060731757A89}" dt="2023-11-12T04:37:43.221" v="234"/>
          <ac:spMkLst>
            <pc:docMk/>
            <pc:sldMk cId="3275492051" sldId="5603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7:50.722" v="236"/>
        <pc:sldMkLst>
          <pc:docMk/>
          <pc:sldMk cId="3667284626" sldId="5604"/>
        </pc:sldMkLst>
        <pc:spChg chg="mod">
          <ac:chgData name="Wei Li" userId="fae33518c2e5a771" providerId="LiveId" clId="{83597C3F-9596-424F-880B-060731757A89}" dt="2023-11-12T04:37:50.722" v="236"/>
          <ac:spMkLst>
            <pc:docMk/>
            <pc:sldMk cId="3667284626" sldId="5604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7:57.658" v="238"/>
        <pc:sldMkLst>
          <pc:docMk/>
          <pc:sldMk cId="4069562513" sldId="5605"/>
        </pc:sldMkLst>
        <pc:spChg chg="mod">
          <ac:chgData name="Wei Li" userId="fae33518c2e5a771" providerId="LiveId" clId="{83597C3F-9596-424F-880B-060731757A89}" dt="2023-11-12T04:37:57.658" v="238"/>
          <ac:spMkLst>
            <pc:docMk/>
            <pc:sldMk cId="4069562513" sldId="5605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11.203" v="240"/>
        <pc:sldMkLst>
          <pc:docMk/>
          <pc:sldMk cId="4047864709" sldId="5606"/>
        </pc:sldMkLst>
        <pc:spChg chg="mod">
          <ac:chgData name="Wei Li" userId="fae33518c2e5a771" providerId="LiveId" clId="{83597C3F-9596-424F-880B-060731757A89}" dt="2023-11-12T04:38:11.203" v="240"/>
          <ac:spMkLst>
            <pc:docMk/>
            <pc:sldMk cId="4047864709" sldId="5606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19.986" v="242"/>
        <pc:sldMkLst>
          <pc:docMk/>
          <pc:sldMk cId="1357984407" sldId="5607"/>
        </pc:sldMkLst>
        <pc:spChg chg="mod">
          <ac:chgData name="Wei Li" userId="fae33518c2e5a771" providerId="LiveId" clId="{83597C3F-9596-424F-880B-060731757A89}" dt="2023-11-12T04:38:19.986" v="242"/>
          <ac:spMkLst>
            <pc:docMk/>
            <pc:sldMk cId="1357984407" sldId="5607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28.443" v="244"/>
        <pc:sldMkLst>
          <pc:docMk/>
          <pc:sldMk cId="3985724323" sldId="5608"/>
        </pc:sldMkLst>
        <pc:spChg chg="mod">
          <ac:chgData name="Wei Li" userId="fae33518c2e5a771" providerId="LiveId" clId="{83597C3F-9596-424F-880B-060731757A89}" dt="2023-11-12T04:38:28.443" v="244"/>
          <ac:spMkLst>
            <pc:docMk/>
            <pc:sldMk cId="3985724323" sldId="5608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37.462" v="246"/>
        <pc:sldMkLst>
          <pc:docMk/>
          <pc:sldMk cId="2053880349" sldId="5609"/>
        </pc:sldMkLst>
        <pc:spChg chg="mod">
          <ac:chgData name="Wei Li" userId="fae33518c2e5a771" providerId="LiveId" clId="{83597C3F-9596-424F-880B-060731757A89}" dt="2023-11-12T04:38:37.462" v="246"/>
          <ac:spMkLst>
            <pc:docMk/>
            <pc:sldMk cId="2053880349" sldId="5609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46.861" v="248"/>
        <pc:sldMkLst>
          <pc:docMk/>
          <pc:sldMk cId="4011038528" sldId="5610"/>
        </pc:sldMkLst>
        <pc:spChg chg="mod">
          <ac:chgData name="Wei Li" userId="fae33518c2e5a771" providerId="LiveId" clId="{83597C3F-9596-424F-880B-060731757A89}" dt="2023-11-12T04:38:46.861" v="248"/>
          <ac:spMkLst>
            <pc:docMk/>
            <pc:sldMk cId="4011038528" sldId="5610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54.982" v="250"/>
        <pc:sldMkLst>
          <pc:docMk/>
          <pc:sldMk cId="3123581761" sldId="5611"/>
        </pc:sldMkLst>
        <pc:spChg chg="mod">
          <ac:chgData name="Wei Li" userId="fae33518c2e5a771" providerId="LiveId" clId="{83597C3F-9596-424F-880B-060731757A89}" dt="2023-11-12T04:38:54.982" v="250"/>
          <ac:spMkLst>
            <pc:docMk/>
            <pc:sldMk cId="3123581761" sldId="5611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9:02.722" v="252"/>
        <pc:sldMkLst>
          <pc:docMk/>
          <pc:sldMk cId="2296887727" sldId="5612"/>
        </pc:sldMkLst>
        <pc:spChg chg="mod">
          <ac:chgData name="Wei Li" userId="fae33518c2e5a771" providerId="LiveId" clId="{83597C3F-9596-424F-880B-060731757A89}" dt="2023-11-12T04:39:02.722" v="252"/>
          <ac:spMkLst>
            <pc:docMk/>
            <pc:sldMk cId="2296887727" sldId="5612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9:10.294" v="254"/>
        <pc:sldMkLst>
          <pc:docMk/>
          <pc:sldMk cId="1668524255" sldId="5613"/>
        </pc:sldMkLst>
        <pc:spChg chg="mod">
          <ac:chgData name="Wei Li" userId="fae33518c2e5a771" providerId="LiveId" clId="{83597C3F-9596-424F-880B-060731757A89}" dt="2023-11-12T04:39:10.294" v="254"/>
          <ac:spMkLst>
            <pc:docMk/>
            <pc:sldMk cId="1668524255" sldId="5613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9:18.758" v="256"/>
        <pc:sldMkLst>
          <pc:docMk/>
          <pc:sldMk cId="1557026630" sldId="5614"/>
        </pc:sldMkLst>
        <pc:spChg chg="mod">
          <ac:chgData name="Wei Li" userId="fae33518c2e5a771" providerId="LiveId" clId="{83597C3F-9596-424F-880B-060731757A89}" dt="2023-11-12T04:39:18.758" v="256"/>
          <ac:spMkLst>
            <pc:docMk/>
            <pc:sldMk cId="1557026630" sldId="5614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9:30.830" v="261" actId="20577"/>
        <pc:sldMkLst>
          <pc:docMk/>
          <pc:sldMk cId="714902703" sldId="5615"/>
        </pc:sldMkLst>
        <pc:spChg chg="mod">
          <ac:chgData name="Wei Li" userId="fae33518c2e5a771" providerId="LiveId" clId="{83597C3F-9596-424F-880B-060731757A89}" dt="2023-11-12T04:39:30.830" v="261" actId="20577"/>
          <ac:spMkLst>
            <pc:docMk/>
            <pc:sldMk cId="714902703" sldId="5615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53:17.023" v="300" actId="20577"/>
        <pc:sldMkLst>
          <pc:docMk/>
          <pc:sldMk cId="1355953003" sldId="5616"/>
        </pc:sldMkLst>
        <pc:spChg chg="mod">
          <ac:chgData name="Wei Li" userId="fae33518c2e5a771" providerId="LiveId" clId="{83597C3F-9596-424F-880B-060731757A89}" dt="2023-11-12T04:53:17.023" v="300" actId="20577"/>
          <ac:spMkLst>
            <pc:docMk/>
            <pc:sldMk cId="1355953003" sldId="5616"/>
            <ac:spMk id="4" creationId="{AB928B3A-8B07-440E-6532-329534C650BA}"/>
          </ac:spMkLst>
        </pc:spChg>
      </pc:sldChg>
      <pc:sldChg chg="modSp add mod">
        <pc:chgData name="Wei Li" userId="fae33518c2e5a771" providerId="LiveId" clId="{83597C3F-9596-424F-880B-060731757A89}" dt="2023-11-12T04:49:48.703" v="278"/>
        <pc:sldMkLst>
          <pc:docMk/>
          <pc:sldMk cId="4185961323" sldId="5617"/>
        </pc:sldMkLst>
        <pc:spChg chg="mod">
          <ac:chgData name="Wei Li" userId="fae33518c2e5a771" providerId="LiveId" clId="{83597C3F-9596-424F-880B-060731757A89}" dt="2023-11-12T04:49:48.703" v="278"/>
          <ac:spMkLst>
            <pc:docMk/>
            <pc:sldMk cId="4185961323" sldId="5617"/>
            <ac:spMk id="4" creationId="{AB928B3A-8B07-440E-6532-329534C650BA}"/>
          </ac:spMkLst>
        </pc:spChg>
      </pc:sldChg>
      <pc:sldChg chg="addSp delSp modSp add mod">
        <pc:chgData name="Wei Li" userId="fae33518c2e5a771" providerId="LiveId" clId="{83597C3F-9596-424F-880B-060731757A89}" dt="2023-11-12T05:06:45.682" v="357" actId="1076"/>
        <pc:sldMkLst>
          <pc:docMk/>
          <pc:sldMk cId="3890855024" sldId="5618"/>
        </pc:sldMkLst>
        <pc:spChg chg="del">
          <ac:chgData name="Wei Li" userId="fae33518c2e5a771" providerId="LiveId" clId="{83597C3F-9596-424F-880B-060731757A89}" dt="2023-11-12T04:59:50.637" v="303" actId="478"/>
          <ac:spMkLst>
            <pc:docMk/>
            <pc:sldMk cId="3890855024" sldId="5618"/>
            <ac:spMk id="2" creationId="{3421DFAE-E4FA-EB0B-DB52-8CB9E9235B8F}"/>
          </ac:spMkLst>
        </pc:spChg>
        <pc:spChg chg="mod">
          <ac:chgData name="Wei Li" userId="fae33518c2e5a771" providerId="LiveId" clId="{83597C3F-9596-424F-880B-060731757A89}" dt="2023-11-12T05:06:36.726" v="355" actId="14100"/>
          <ac:spMkLst>
            <pc:docMk/>
            <pc:sldMk cId="3890855024" sldId="5618"/>
            <ac:spMk id="3" creationId="{4F3AF343-CBBE-0C47-AE8F-88A9377AEADA}"/>
          </ac:spMkLst>
        </pc:spChg>
        <pc:spChg chg="add del">
          <ac:chgData name="Wei Li" userId="fae33518c2e5a771" providerId="LiveId" clId="{83597C3F-9596-424F-880B-060731757A89}" dt="2023-11-12T04:59:57.094" v="306"/>
          <ac:spMkLst>
            <pc:docMk/>
            <pc:sldMk cId="3890855024" sldId="5618"/>
            <ac:spMk id="5" creationId="{E302ECDE-D414-DD93-C789-3DA6F61FA644}"/>
          </ac:spMkLst>
        </pc:spChg>
        <pc:picChg chg="del">
          <ac:chgData name="Wei Li" userId="fae33518c2e5a771" providerId="LiveId" clId="{83597C3F-9596-424F-880B-060731757A89}" dt="2023-11-12T04:59:05.990" v="302" actId="478"/>
          <ac:picMkLst>
            <pc:docMk/>
            <pc:sldMk cId="3890855024" sldId="5618"/>
            <ac:picMk id="4" creationId="{3C35CE0C-CEBD-86CF-2342-46D280193F3F}"/>
          </ac:picMkLst>
        </pc:picChg>
        <pc:picChg chg="add mod modCrop">
          <ac:chgData name="Wei Li" userId="fae33518c2e5a771" providerId="LiveId" clId="{83597C3F-9596-424F-880B-060731757A89}" dt="2023-11-12T05:06:29.374" v="354" actId="1076"/>
          <ac:picMkLst>
            <pc:docMk/>
            <pc:sldMk cId="3890855024" sldId="5618"/>
            <ac:picMk id="7" creationId="{C4F3D5D1-0142-8EDB-3415-04AB7A8A0995}"/>
          </ac:picMkLst>
        </pc:picChg>
        <pc:picChg chg="add mod">
          <ac:chgData name="Wei Li" userId="fae33518c2e5a771" providerId="LiveId" clId="{83597C3F-9596-424F-880B-060731757A89}" dt="2023-11-12T05:06:45.682" v="357" actId="1076"/>
          <ac:picMkLst>
            <pc:docMk/>
            <pc:sldMk cId="3890855024" sldId="5618"/>
            <ac:picMk id="9" creationId="{079EB425-B733-2259-FEAA-58AE9DAFD638}"/>
          </ac:picMkLst>
        </pc:picChg>
        <pc:picChg chg="add mod">
          <ac:chgData name="Wei Li" userId="fae33518c2e5a771" providerId="LiveId" clId="{83597C3F-9596-424F-880B-060731757A89}" dt="2023-11-12T05:06:39.992" v="356" actId="14100"/>
          <ac:picMkLst>
            <pc:docMk/>
            <pc:sldMk cId="3890855024" sldId="5618"/>
            <ac:picMk id="11" creationId="{2F3E5C10-CE46-6493-FD1F-B9EFB1FC07D4}"/>
          </ac:picMkLst>
        </pc:picChg>
        <pc:picChg chg="add del">
          <ac:chgData name="Wei Li" userId="fae33518c2e5a771" providerId="LiveId" clId="{83597C3F-9596-424F-880B-060731757A89}" dt="2023-11-12T04:59:57.094" v="306"/>
          <ac:picMkLst>
            <pc:docMk/>
            <pc:sldMk cId="3890855024" sldId="5618"/>
            <ac:picMk id="1026" creationId="{B0816BF2-8E24-6A83-5223-9DE600DECB3A}"/>
          </ac:picMkLst>
        </pc:picChg>
      </pc:sldChg>
      <pc:sldChg chg="modSp add mod">
        <pc:chgData name="Wei Li" userId="fae33518c2e5a771" providerId="LiveId" clId="{83597C3F-9596-424F-880B-060731757A89}" dt="2023-11-12T05:00:48.911" v="315"/>
        <pc:sldMkLst>
          <pc:docMk/>
          <pc:sldMk cId="1154389876" sldId="5619"/>
        </pc:sldMkLst>
        <pc:spChg chg="mod">
          <ac:chgData name="Wei Li" userId="fae33518c2e5a771" providerId="LiveId" clId="{83597C3F-9596-424F-880B-060731757A89}" dt="2023-11-12T05:00:48.911" v="315"/>
          <ac:spMkLst>
            <pc:docMk/>
            <pc:sldMk cId="1154389876" sldId="5619"/>
            <ac:spMk id="3" creationId="{4F3AF343-CBBE-0C47-AE8F-88A9377AEADA}"/>
          </ac:spMkLst>
        </pc:spChg>
      </pc:sldChg>
      <pc:sldChg chg="addSp modSp add mod">
        <pc:chgData name="Wei Li" userId="fae33518c2e5a771" providerId="LiveId" clId="{83597C3F-9596-424F-880B-060731757A89}" dt="2023-11-12T05:07:48.382" v="364" actId="14100"/>
        <pc:sldMkLst>
          <pc:docMk/>
          <pc:sldMk cId="4232408352" sldId="5620"/>
        </pc:sldMkLst>
        <pc:spChg chg="mod">
          <ac:chgData name="Wei Li" userId="fae33518c2e5a771" providerId="LiveId" clId="{83597C3F-9596-424F-880B-060731757A89}" dt="2023-11-12T05:07:48.382" v="364" actId="14100"/>
          <ac:spMkLst>
            <pc:docMk/>
            <pc:sldMk cId="4232408352" sldId="5620"/>
            <ac:spMk id="3" creationId="{4F3AF343-CBBE-0C47-AE8F-88A9377AEADA}"/>
          </ac:spMkLst>
        </pc:spChg>
        <pc:picChg chg="add mod">
          <ac:chgData name="Wei Li" userId="fae33518c2e5a771" providerId="LiveId" clId="{83597C3F-9596-424F-880B-060731757A89}" dt="2023-11-12T05:07:45.428" v="363" actId="1076"/>
          <ac:picMkLst>
            <pc:docMk/>
            <pc:sldMk cId="4232408352" sldId="5620"/>
            <ac:picMk id="4" creationId="{642EFCD8-A198-E32F-BFD1-0D36FD540B5C}"/>
          </ac:picMkLst>
        </pc:picChg>
      </pc:sldChg>
      <pc:sldChg chg="addSp delSp modSp add mod">
        <pc:chgData name="Wei Li" userId="fae33518c2e5a771" providerId="LiveId" clId="{83597C3F-9596-424F-880B-060731757A89}" dt="2023-11-12T05:09:34.670" v="376" actId="1076"/>
        <pc:sldMkLst>
          <pc:docMk/>
          <pc:sldMk cId="337059822" sldId="5621"/>
        </pc:sldMkLst>
        <pc:spChg chg="add del">
          <ac:chgData name="Wei Li" userId="fae33518c2e5a771" providerId="LiveId" clId="{83597C3F-9596-424F-880B-060731757A89}" dt="2023-11-12T05:01:54.636" v="322"/>
          <ac:spMkLst>
            <pc:docMk/>
            <pc:sldMk cId="337059822" sldId="5621"/>
            <ac:spMk id="2" creationId="{3E51ACEC-6F4C-0D4F-4EFB-E7F1AC1EDE08}"/>
          </ac:spMkLst>
        </pc:spChg>
        <pc:spChg chg="mod">
          <ac:chgData name="Wei Li" userId="fae33518c2e5a771" providerId="LiveId" clId="{83597C3F-9596-424F-880B-060731757A89}" dt="2023-11-12T05:08:49.587" v="373" actId="27636"/>
          <ac:spMkLst>
            <pc:docMk/>
            <pc:sldMk cId="337059822" sldId="5621"/>
            <ac:spMk id="3" creationId="{4F3AF343-CBBE-0C47-AE8F-88A9377AEADA}"/>
          </ac:spMkLst>
        </pc:spChg>
        <pc:picChg chg="add mod">
          <ac:chgData name="Wei Li" userId="fae33518c2e5a771" providerId="LiveId" clId="{83597C3F-9596-424F-880B-060731757A89}" dt="2023-11-12T05:08:36.078" v="368" actId="1076"/>
          <ac:picMkLst>
            <pc:docMk/>
            <pc:sldMk cId="337059822" sldId="5621"/>
            <ac:picMk id="5" creationId="{5FEA37A5-4325-9C7A-077D-36BFE198FC87}"/>
          </ac:picMkLst>
        </pc:picChg>
        <pc:picChg chg="add mod">
          <ac:chgData name="Wei Li" userId="fae33518c2e5a771" providerId="LiveId" clId="{83597C3F-9596-424F-880B-060731757A89}" dt="2023-11-12T05:09:34.670" v="376" actId="1076"/>
          <ac:picMkLst>
            <pc:docMk/>
            <pc:sldMk cId="337059822" sldId="5621"/>
            <ac:picMk id="7" creationId="{28109827-6B29-1854-AE95-40F3CBC767AC}"/>
          </ac:picMkLst>
        </pc:picChg>
        <pc:picChg chg="add del">
          <ac:chgData name="Wei Li" userId="fae33518c2e5a771" providerId="LiveId" clId="{83597C3F-9596-424F-880B-060731757A89}" dt="2023-11-12T05:01:54.636" v="322"/>
          <ac:picMkLst>
            <pc:docMk/>
            <pc:sldMk cId="337059822" sldId="5621"/>
            <ac:picMk id="2050" creationId="{8AF87EE2-3156-3BE3-C3B7-699F651F6650}"/>
          </ac:picMkLst>
        </pc:picChg>
        <pc:picChg chg="add del">
          <ac:chgData name="Wei Li" userId="fae33518c2e5a771" providerId="LiveId" clId="{83597C3F-9596-424F-880B-060731757A89}" dt="2023-11-12T05:01:54.636" v="322"/>
          <ac:picMkLst>
            <pc:docMk/>
            <pc:sldMk cId="337059822" sldId="5621"/>
            <ac:picMk id="2051" creationId="{752AE5E0-555F-B005-6BA3-3CD4A4864B6D}"/>
          </ac:picMkLst>
        </pc:picChg>
      </pc:sldChg>
      <pc:sldChg chg="addSp modSp add mod">
        <pc:chgData name="Wei Li" userId="fae33518c2e5a771" providerId="LiveId" clId="{83597C3F-9596-424F-880B-060731757A89}" dt="2023-11-12T05:09:54.955" v="378" actId="1076"/>
        <pc:sldMkLst>
          <pc:docMk/>
          <pc:sldMk cId="2698137942" sldId="5622"/>
        </pc:sldMkLst>
        <pc:spChg chg="mod">
          <ac:chgData name="Wei Li" userId="fae33518c2e5a771" providerId="LiveId" clId="{83597C3F-9596-424F-880B-060731757A89}" dt="2023-11-12T05:02:20.107" v="326"/>
          <ac:spMkLst>
            <pc:docMk/>
            <pc:sldMk cId="2698137942" sldId="5622"/>
            <ac:spMk id="3" creationId="{4F3AF343-CBBE-0C47-AE8F-88A9377AEADA}"/>
          </ac:spMkLst>
        </pc:spChg>
        <pc:picChg chg="add mod">
          <ac:chgData name="Wei Li" userId="fae33518c2e5a771" providerId="LiveId" clId="{83597C3F-9596-424F-880B-060731757A89}" dt="2023-11-12T05:09:54.955" v="378" actId="1076"/>
          <ac:picMkLst>
            <pc:docMk/>
            <pc:sldMk cId="2698137942" sldId="5622"/>
            <ac:picMk id="4" creationId="{4D9BD8EA-5AF3-F40B-F98E-BDCAEC12AE1E}"/>
          </ac:picMkLst>
        </pc:picChg>
      </pc:sldChg>
      <pc:sldMasterChg chg="del delSldLayout">
        <pc:chgData name="Wei Li" userId="fae33518c2e5a771" providerId="LiveId" clId="{83597C3F-9596-424F-880B-060731757A89}" dt="2023-11-12T03:39:04.628" v="62" actId="47"/>
        <pc:sldMasterMkLst>
          <pc:docMk/>
          <pc:sldMasterMk cId="4100349434" sldId="2147483759"/>
        </pc:sldMasterMkLst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4120659926" sldId="2147483760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2666474437" sldId="2147483761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477220525" sldId="2147483762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407539077" sldId="2147483763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2449816307" sldId="2147483764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140638144" sldId="2147483765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1645670441" sldId="2147483766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4051510114" sldId="2147483767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526059507" sldId="2147483768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2668820866" sldId="2147483769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1867344692" sldId="2147483770"/>
          </pc:sldLayoutMkLst>
        </pc:sldLayoutChg>
      </pc:sldMasterChg>
      <pc:sldMasterChg chg="del delSldLayout">
        <pc:chgData name="Wei Li" userId="fae33518c2e5a771" providerId="LiveId" clId="{83597C3F-9596-424F-880B-060731757A89}" dt="2023-11-12T03:39:04.628" v="62" actId="47"/>
        <pc:sldMasterMkLst>
          <pc:docMk/>
          <pc:sldMasterMk cId="4116308890" sldId="2147483809"/>
        </pc:sldMasterMkLst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3650289625" sldId="2147483810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382816931" sldId="2147483811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568847808" sldId="2147483812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120490938" sldId="2147483813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4077538011" sldId="2147483814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1150929692" sldId="2147483815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434674167" sldId="2147483816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423956303" sldId="2147483817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603519800" sldId="2147483818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041086643" sldId="2147483819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541626874" sldId="2147483820"/>
          </pc:sldLayoutMkLst>
        </pc:sldLayoutChg>
      </pc:sldMasterChg>
      <pc:sldMasterChg chg="del delSldLayout">
        <pc:chgData name="Wei Li" userId="fae33518c2e5a771" providerId="LiveId" clId="{83597C3F-9596-424F-880B-060731757A89}" dt="2023-11-12T03:40:15.067" v="64" actId="47"/>
        <pc:sldMasterMkLst>
          <pc:docMk/>
          <pc:sldMasterMk cId="821492180" sldId="2147483821"/>
        </pc:sldMasterMkLst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080240659" sldId="2147483822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897498276" sldId="2147483823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2037158886" sldId="2147483824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920454267" sldId="2147483825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554460692" sldId="2147483826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617715215" sldId="2147483827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999343939" sldId="2147483828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2970911390" sldId="2147483829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966523255" sldId="2147483830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33406291" sldId="2147483831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673808156" sldId="2147483832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2586098425" sldId="2147483833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475140696" sldId="214748383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3788249079" sldId="214748383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276746482" sldId="214748383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938358779" sldId="214748383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091166662" sldId="214748383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705085378" sldId="214748383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345557975" sldId="214748384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388240096" sldId="2147483841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213049452" sldId="2147483842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4016615235" sldId="214748384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611919146" sldId="214748384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480982543" sldId="214748384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471051929" sldId="214748384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222906405" sldId="214748384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486419201" sldId="214748384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439600679" sldId="2147483849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1455298432" sldId="2147483850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1173375127" sldId="2147483851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753429555" sldId="2147483852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38048438" sldId="214748385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876234011" sldId="214748385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2933265872" sldId="214748385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547400292" sldId="214748385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7809796" sldId="214748385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910635594" sldId="214748385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4191424693" sldId="214748385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687569357" sldId="214748386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4175889390" sldId="2147483861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2535646002" sldId="2147483862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4100213114" sldId="214748386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3519832055" sldId="214748386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1027540261" sldId="214748386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505816498" sldId="214748386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303511761" sldId="214748386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469286278" sldId="214748386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116576695" sldId="214748386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3396706138" sldId="214748387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77274595" sldId="2147483871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162025235" sldId="2147483872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710178314" sldId="214748387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322701077" sldId="214748387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029744175" sldId="214748387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556992023" sldId="214748387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9363758" sldId="214748387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790281469" sldId="214748387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627958450" sldId="214748387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990372326" sldId="214748388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534534833" sldId="2147483881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814113996" sldId="2147483882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071717634" sldId="214748388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4132046558" sldId="214748388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834268866" sldId="214748388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625359548" sldId="214748388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338540481" sldId="2147483887"/>
          </pc:sldLayoutMkLst>
        </pc:sldLayoutChg>
      </pc:sldMasterChg>
      <pc:sldMasterChg chg="del delSldLayout">
        <pc:chgData name="Wei Li" userId="fae33518c2e5a771" providerId="LiveId" clId="{83597C3F-9596-424F-880B-060731757A89}" dt="2023-11-12T03:39:47.056" v="63" actId="47"/>
        <pc:sldMasterMkLst>
          <pc:docMk/>
          <pc:sldMasterMk cId="1752705277" sldId="2147483888"/>
        </pc:sldMasterMkLst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4263436880" sldId="2147483889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3604721574" sldId="2147483890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637807080" sldId="2147483891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644286105" sldId="2147483892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2540141939" sldId="2147483893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887578352" sldId="2147483894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98147390" sldId="2147483895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055161376" sldId="2147483896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2891984178" sldId="2147483897"/>
          </pc:sldLayoutMkLst>
        </pc:sldLayoutChg>
      </pc:sldMasterChg>
    </pc:docChg>
  </pc:docChgLst>
  <pc:docChgLst>
    <pc:chgData name="Wei Li" userId="fae33518c2e5a771" providerId="LiveId" clId="{02F478B9-D74A-4C94-B4F5-05113938DE46}"/>
    <pc:docChg chg="undo custSel delSld modSld delMainMaster">
      <pc:chgData name="Wei Li" userId="fae33518c2e5a771" providerId="LiveId" clId="{02F478B9-D74A-4C94-B4F5-05113938DE46}" dt="2024-01-07T03:14:00.045" v="96" actId="20577"/>
      <pc:docMkLst>
        <pc:docMk/>
      </pc:docMkLst>
      <pc:sldChg chg="del">
        <pc:chgData name="Wei Li" userId="fae33518c2e5a771" providerId="LiveId" clId="{02F478B9-D74A-4C94-B4F5-05113938DE46}" dt="2024-01-07T02:42:14.857" v="19" actId="2696"/>
        <pc:sldMkLst>
          <pc:docMk/>
          <pc:sldMk cId="2977915630" sldId="270"/>
        </pc:sldMkLst>
      </pc:sldChg>
      <pc:sldChg chg="del">
        <pc:chgData name="Wei Li" userId="fae33518c2e5a771" providerId="LiveId" clId="{02F478B9-D74A-4C94-B4F5-05113938DE46}" dt="2024-01-07T02:48:48.060" v="22" actId="47"/>
        <pc:sldMkLst>
          <pc:docMk/>
          <pc:sldMk cId="3185611366" sldId="271"/>
        </pc:sldMkLst>
      </pc:sldChg>
      <pc:sldChg chg="modSp mod">
        <pc:chgData name="Wei Li" userId="fae33518c2e5a771" providerId="LiveId" clId="{02F478B9-D74A-4C94-B4F5-05113938DE46}" dt="2024-01-07T03:10:37.552" v="33" actId="122"/>
        <pc:sldMkLst>
          <pc:docMk/>
          <pc:sldMk cId="1095009189" sldId="273"/>
        </pc:sldMkLst>
        <pc:spChg chg="mod">
          <ac:chgData name="Wei Li" userId="fae33518c2e5a771" providerId="LiveId" clId="{02F478B9-D74A-4C94-B4F5-05113938DE46}" dt="2024-01-07T03:10:37.552" v="33" actId="122"/>
          <ac:spMkLst>
            <pc:docMk/>
            <pc:sldMk cId="1095009189" sldId="273"/>
            <ac:spMk id="5" creationId="{A3ED9C97-F267-DE60-41C6-4247C4FF8198}"/>
          </ac:spMkLst>
        </pc:spChg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222512260" sldId="282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137529745" sldId="28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3232776956" sldId="284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81832354" sldId="285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767831390" sldId="286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724627035" sldId="287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330324670" sldId="289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852578393" sldId="290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67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68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0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1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2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3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4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5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628451326" sldId="584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105565174" sldId="585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167571595" sldId="586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3955251135" sldId="587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718765077" sldId="588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475995483" sldId="590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1639027986" sldId="591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3375016331" sldId="593"/>
        </pc:sldMkLst>
      </pc:sldChg>
      <pc:sldChg chg="del">
        <pc:chgData name="Wei Li" userId="fae33518c2e5a771" providerId="LiveId" clId="{02F478B9-D74A-4C94-B4F5-05113938DE46}" dt="2024-01-07T02:40:42.790" v="16" actId="47"/>
        <pc:sldMkLst>
          <pc:docMk/>
          <pc:sldMk cId="3625117751" sldId="594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578939241" sldId="599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501580723" sldId="600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320129919" sldId="602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982900318" sldId="606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670163330" sldId="612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206886519" sldId="613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067891484" sldId="615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4028865134" sldId="617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4180309733" sldId="618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485727046" sldId="620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630676844" sldId="621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931406828" sldId="622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565972069" sldId="623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103407985" sldId="627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681890310" sldId="628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264597081" sldId="629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64627977" sldId="635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322911972" sldId="637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538777830" sldId="640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0" sldId="642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032839271" sldId="64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658588078" sldId="644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638293677" sldId="645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297915793" sldId="646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3105446818" sldId="647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260722172" sldId="648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79788265" sldId="1019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32953578" sldId="1020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240590940" sldId="1021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555876138" sldId="1022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959685761" sldId="102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665961927" sldId="1024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4159076522" sldId="1025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568854960" sldId="1026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583768251" sldId="1027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1994590001" sldId="1317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839846157" sldId="1318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4041933049" sldId="1331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2777115507" sldId="1332"/>
        </pc:sldMkLst>
      </pc:sldChg>
      <pc:sldChg chg="modSp mod">
        <pc:chgData name="Wei Li" userId="fae33518c2e5a771" providerId="LiveId" clId="{02F478B9-D74A-4C94-B4F5-05113938DE46}" dt="2024-01-07T03:11:41.030" v="43" actId="255"/>
        <pc:sldMkLst>
          <pc:docMk/>
          <pc:sldMk cId="521323180" sldId="3898"/>
        </pc:sldMkLst>
        <pc:spChg chg="mod">
          <ac:chgData name="Wei Li" userId="fae33518c2e5a771" providerId="LiveId" clId="{02F478B9-D74A-4C94-B4F5-05113938DE46}" dt="2024-01-07T03:11:41.030" v="43" actId="255"/>
          <ac:spMkLst>
            <pc:docMk/>
            <pc:sldMk cId="521323180" sldId="3898"/>
            <ac:spMk id="4" creationId="{AB928B3A-8B07-440E-6532-329534C650BA}"/>
          </ac:spMkLst>
        </pc:spChg>
      </pc:sldChg>
      <pc:sldChg chg="modSp mod">
        <pc:chgData name="Wei Li" userId="fae33518c2e5a771" providerId="LiveId" clId="{02F478B9-D74A-4C94-B4F5-05113938DE46}" dt="2024-01-07T03:14:00.045" v="96" actId="20577"/>
        <pc:sldMkLst>
          <pc:docMk/>
          <pc:sldMk cId="1187257088" sldId="3973"/>
        </pc:sldMkLst>
        <pc:spChg chg="mod">
          <ac:chgData name="Wei Li" userId="fae33518c2e5a771" providerId="LiveId" clId="{02F478B9-D74A-4C94-B4F5-05113938DE46}" dt="2024-01-07T03:12:38.014" v="56" actId="20577"/>
          <ac:spMkLst>
            <pc:docMk/>
            <pc:sldMk cId="1187257088" sldId="3973"/>
            <ac:spMk id="4" creationId="{7BE76194-7459-B931-F5F0-8E5FB6B994A3}"/>
          </ac:spMkLst>
        </pc:spChg>
        <pc:spChg chg="mod">
          <ac:chgData name="Wei Li" userId="fae33518c2e5a771" providerId="LiveId" clId="{02F478B9-D74A-4C94-B4F5-05113938DE46}" dt="2024-01-07T03:14:00.045" v="96" actId="20577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02F478B9-D74A-4C94-B4F5-05113938DE46}" dt="2024-01-07T02:37:14.239" v="11"/>
        <pc:sldMkLst>
          <pc:docMk/>
          <pc:sldMk cId="939554979" sldId="3976"/>
        </pc:sldMkLst>
        <pc:spChg chg="mod">
          <ac:chgData name="Wei Li" userId="fae33518c2e5a771" providerId="LiveId" clId="{02F478B9-D74A-4C94-B4F5-05113938DE46}" dt="2024-01-07T02:37:14.239" v="11"/>
          <ac:spMkLst>
            <pc:docMk/>
            <pc:sldMk cId="939554979" sldId="3976"/>
            <ac:spMk id="3" creationId="{89253642-C0DE-7C83-A7A1-3E35788E3CB5}"/>
          </ac:spMkLst>
        </pc:spChg>
      </pc:sldChg>
      <pc:sldChg chg="del">
        <pc:chgData name="Wei Li" userId="fae33518c2e5a771" providerId="LiveId" clId="{02F478B9-D74A-4C94-B4F5-05113938DE46}" dt="2024-01-07T02:37:22.338" v="12" actId="47"/>
        <pc:sldMkLst>
          <pc:docMk/>
          <pc:sldMk cId="1441545845" sldId="4045"/>
        </pc:sldMkLst>
      </pc:sldChg>
      <pc:sldChg chg="modSp mod">
        <pc:chgData name="Wei Li" userId="fae33518c2e5a771" providerId="LiveId" clId="{02F478B9-D74A-4C94-B4F5-05113938DE46}" dt="2024-01-07T03:12:00.256" v="44"/>
        <pc:sldMkLst>
          <pc:docMk/>
          <pc:sldMk cId="1355953003" sldId="5616"/>
        </pc:sldMkLst>
        <pc:spChg chg="mod">
          <ac:chgData name="Wei Li" userId="fae33518c2e5a771" providerId="LiveId" clId="{02F478B9-D74A-4C94-B4F5-05113938DE46}" dt="2024-01-07T03:12:00.256" v="44"/>
          <ac:spMkLst>
            <pc:docMk/>
            <pc:sldMk cId="1355953003" sldId="5616"/>
            <ac:spMk id="4" creationId="{AB928B3A-8B07-440E-6532-329534C650BA}"/>
          </ac:spMkLst>
        </pc:spChg>
      </pc:sldChg>
      <pc:sldChg chg="del">
        <pc:chgData name="Wei Li" userId="fae33518c2e5a771" providerId="LiveId" clId="{02F478B9-D74A-4C94-B4F5-05113938DE46}" dt="2024-01-07T03:11:08.025" v="38" actId="47"/>
        <pc:sldMkLst>
          <pc:docMk/>
          <pc:sldMk cId="4185961323" sldId="5617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3744112104" sldId="5623"/>
        </pc:sldMkLst>
      </pc:sldChg>
      <pc:sldChg chg="del">
        <pc:chgData name="Wei Li" userId="fae33518c2e5a771" providerId="LiveId" clId="{02F478B9-D74A-4C94-B4F5-05113938DE46}" dt="2024-01-07T03:11:08.025" v="38" actId="47"/>
        <pc:sldMkLst>
          <pc:docMk/>
          <pc:sldMk cId="3066494377" sldId="5624"/>
        </pc:sldMkLst>
      </pc:sldChg>
      <pc:sldChg chg="modSp mod">
        <pc:chgData name="Wei Li" userId="fae33518c2e5a771" providerId="LiveId" clId="{02F478B9-D74A-4C94-B4F5-05113938DE46}" dt="2024-01-07T02:47:45.656" v="21" actId="14100"/>
        <pc:sldMkLst>
          <pc:docMk/>
          <pc:sldMk cId="0" sldId="5628"/>
        </pc:sldMkLst>
        <pc:picChg chg="mod">
          <ac:chgData name="Wei Li" userId="fae33518c2e5a771" providerId="LiveId" clId="{02F478B9-D74A-4C94-B4F5-05113938DE46}" dt="2024-01-07T02:47:45.656" v="21" actId="14100"/>
          <ac:picMkLst>
            <pc:docMk/>
            <pc:sldMk cId="0" sldId="5628"/>
            <ac:picMk id="4" creationId="{00000000-0000-0000-0000-000000000000}"/>
          </ac:picMkLst>
        </pc:picChg>
      </pc:sldChg>
      <pc:sldChg chg="modSp mod">
        <pc:chgData name="Wei Li" userId="fae33518c2e5a771" providerId="LiveId" clId="{02F478B9-D74A-4C94-B4F5-05113938DE46}" dt="2024-01-07T02:51:34.097" v="24" actId="14100"/>
        <pc:sldMkLst>
          <pc:docMk/>
          <pc:sldMk cId="1833093367" sldId="5629"/>
        </pc:sldMkLst>
        <pc:picChg chg="mod">
          <ac:chgData name="Wei Li" userId="fae33518c2e5a771" providerId="LiveId" clId="{02F478B9-D74A-4C94-B4F5-05113938DE46}" dt="2024-01-07T02:51:34.097" v="24" actId="14100"/>
          <ac:picMkLst>
            <pc:docMk/>
            <pc:sldMk cId="1833093367" sldId="5629"/>
            <ac:picMk id="7" creationId="{00000000-0000-0000-0000-000000000000}"/>
          </ac:picMkLst>
        </pc:picChg>
      </pc:sldChg>
      <pc:sldMasterChg chg="del delSldLayout">
        <pc:chgData name="Wei Li" userId="fae33518c2e5a771" providerId="LiveId" clId="{02F478B9-D74A-4C94-B4F5-05113938DE46}" dt="2024-01-07T02:40:17.190" v="13" actId="47"/>
        <pc:sldMasterMkLst>
          <pc:docMk/>
          <pc:sldMasterMk cId="4188046521" sldId="2147483982"/>
        </pc:sldMasterMkLst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595849464" sldId="2147483983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807604513" sldId="2147483984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299156377" sldId="2147483985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243329724" sldId="2147483986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4169542662" sldId="2147483987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3784564070" sldId="2147483988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2649824004" sldId="2147483989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784714606" sldId="2147483990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2554780813" sldId="2147483991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449374506" sldId="2147483992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4264108968" sldId="2147483993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17.190" v="13" actId="47"/>
        <pc:sldMasterMkLst>
          <pc:docMk/>
          <pc:sldMasterMk cId="2769752089" sldId="2147483994"/>
        </pc:sldMasterMkLst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333773177" sldId="2147483995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4261742481" sldId="2147483996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771966928" sldId="2147483997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80758521" sldId="2147483998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513866459" sldId="2147483999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815500957" sldId="2147484000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869555211" sldId="2147484001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282126693" sldId="2147484002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3393395028" sldId="2147484003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542106568" sldId="2147484004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039942108" sldId="2147484005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17.190" v="13" actId="47"/>
        <pc:sldMasterMkLst>
          <pc:docMk/>
          <pc:sldMasterMk cId="173349180" sldId="2147484006"/>
        </pc:sldMasterMkLst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4104786688" sldId="2147484007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539126767" sldId="2147484008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159780176" sldId="2147484009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1502437009" sldId="2147484010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4219593592" sldId="2147484011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691891558" sldId="2147484012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2313089775" sldId="2147484013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409788324" sldId="2147484014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010222989" sldId="2147484015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1587072557" sldId="2147484016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810474719" sldId="2147484017"/>
          </pc:sldLayoutMkLst>
        </pc:sldLayoutChg>
      </pc:sldMasterChg>
      <pc:sldMasterChg chg="del delSldLayout">
        <pc:chgData name="Wei Li" userId="fae33518c2e5a771" providerId="LiveId" clId="{02F478B9-D74A-4C94-B4F5-05113938DE46}" dt="2024-01-07T02:41:01.091" v="17" actId="47"/>
        <pc:sldMasterMkLst>
          <pc:docMk/>
          <pc:sldMasterMk cId="1854706986" sldId="2147484018"/>
        </pc:sldMasterMkLst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920900443" sldId="2147484019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661210024" sldId="2147484020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3750034809" sldId="2147484021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2499953180" sldId="2147484022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1977929048" sldId="2147484023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2348578617" sldId="2147484024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851552681" sldId="2147484025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3189284846" sldId="2147484026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989749017" sldId="2147484027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2112990116" sldId="2147484028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3723441995" sldId="2147484029"/>
          </pc:sldLayoutMkLst>
        </pc:sldLayoutChg>
      </pc:sldMasterChg>
      <pc:sldMasterChg chg="del delSldLayout">
        <pc:chgData name="Wei Li" userId="fae33518c2e5a771" providerId="LiveId" clId="{02F478B9-D74A-4C94-B4F5-05113938DE46}" dt="2024-01-07T02:42:14.857" v="19" actId="2696"/>
        <pc:sldMasterMkLst>
          <pc:docMk/>
          <pc:sldMasterMk cId="2392627873" sldId="2147484030"/>
        </pc:sldMasterMkLst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394753197" sldId="2147484031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1257505273" sldId="2147484032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4119422193" sldId="2147484033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93766278" sldId="2147484034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2393847708" sldId="2147484035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529430026" sldId="2147484036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200257786" sldId="2147484037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1027894568" sldId="2147484038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584517547" sldId="2147484039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4116518593" sldId="2147484040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440430608" sldId="2147484041"/>
          </pc:sldLayoutMkLst>
        </pc:sldLayoutChg>
      </pc:sldMasterChg>
      <pc:sldMasterChg chg="del delSldLayout">
        <pc:chgData name="Wei Li" userId="fae33518c2e5a771" providerId="LiveId" clId="{02F478B9-D74A-4C94-B4F5-05113938DE46}" dt="2024-01-07T02:48:48.060" v="22" actId="47"/>
        <pc:sldMasterMkLst>
          <pc:docMk/>
          <pc:sldMasterMk cId="2280952175" sldId="2147484042"/>
        </pc:sldMasterMkLst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4200429325" sldId="2147484043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871492602" sldId="2147484044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410296046" sldId="2147484045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922228162" sldId="2147484046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2686880291" sldId="2147484047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3080265142" sldId="2147484048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568893598" sldId="2147484049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2085528778" sldId="2147484050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17707604" sldId="2147484051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858897096" sldId="2147484052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597281275" sldId="2147484053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28.936" v="14" actId="47"/>
        <pc:sldMasterMkLst>
          <pc:docMk/>
          <pc:sldMasterMk cId="3898070681" sldId="2147484054"/>
        </pc:sldMasterMkLst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3018194345" sldId="2147484055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1028661314" sldId="2147484056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510209642" sldId="2147484057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911925275" sldId="2147484058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859584228" sldId="2147484059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3171207927" sldId="2147484060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566816297" sldId="2147484061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168719531" sldId="2147484062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034929186" sldId="2147484063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629684279" sldId="2147484064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118436825" sldId="2147484065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42.790" v="16" actId="47"/>
        <pc:sldMasterMkLst>
          <pc:docMk/>
          <pc:sldMasterMk cId="2126221265" sldId="2147484066"/>
        </pc:sldMasterMkLst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2608137028" sldId="2147484067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902639001" sldId="2147484068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144659720" sldId="2147484069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956719121" sldId="2147484070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2098260325" sldId="2147484071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912914722" sldId="2147484072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798919870" sldId="2147484073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934755182" sldId="2147484074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2746886381" sldId="2147484075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22856616" sldId="2147484076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4086333620" sldId="2147484077"/>
          </pc:sldLayoutMkLst>
        </pc:sldLayoutChg>
      </pc:sldMasterChg>
    </pc:docChg>
  </pc:docChgLst>
  <pc:docChgLst>
    <pc:chgData name="Wei Li" userId="fae33518c2e5a771" providerId="LiveId" clId="{9FD37FFB-7B56-4B72-892B-04314B687B23}"/>
    <pc:docChg chg="undo custSel addSld delSld modSld delMainMaster">
      <pc:chgData name="Wei Li" userId="fae33518c2e5a771" providerId="LiveId" clId="{9FD37FFB-7B56-4B72-892B-04314B687B23}" dt="2023-12-17T01:34:10.665" v="82" actId="6549"/>
      <pc:docMkLst>
        <pc:docMk/>
      </pc:docMkLst>
      <pc:sldChg chg="del">
        <pc:chgData name="Wei Li" userId="fae33518c2e5a771" providerId="LiveId" clId="{9FD37FFB-7B56-4B72-892B-04314B687B23}" dt="2023-12-17T00:36:48.934" v="0" actId="47"/>
        <pc:sldMkLst>
          <pc:docMk/>
          <pc:sldMk cId="3586180576" sldId="256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30666226" sldId="257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735076479" sldId="258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30023925" sldId="259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4082821779" sldId="260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482783441" sldId="261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2991386546" sldId="262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017741457" sldId="263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150652686" sldId="264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802046630" sldId="265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228989110" sldId="266"/>
        </pc:sldMkLst>
      </pc:sldChg>
      <pc:sldChg chg="delSp mod">
        <pc:chgData name="Wei Li" userId="fae33518c2e5a771" providerId="LiveId" clId="{9FD37FFB-7B56-4B72-892B-04314B687B23}" dt="2023-12-17T00:56:44.993" v="14" actId="478"/>
        <pc:sldMkLst>
          <pc:docMk/>
          <pc:sldMk cId="3185611366" sldId="271"/>
        </pc:sldMkLst>
        <pc:spChg chg="del">
          <ac:chgData name="Wei Li" userId="fae33518c2e5a771" providerId="LiveId" clId="{9FD37FFB-7B56-4B72-892B-04314B687B23}" dt="2023-12-17T00:56:44.993" v="14" actId="478"/>
          <ac:spMkLst>
            <pc:docMk/>
            <pc:sldMk cId="3185611366" sldId="271"/>
            <ac:spMk id="2" creationId="{913CD706-9501-6C2E-383E-66A21742C0B3}"/>
          </ac:spMkLst>
        </pc:spChg>
      </pc:sldChg>
      <pc:sldChg chg="modSp mod">
        <pc:chgData name="Wei Li" userId="fae33518c2e5a771" providerId="LiveId" clId="{9FD37FFB-7B56-4B72-892B-04314B687B23}" dt="2023-12-17T01:31:46.800" v="58" actId="14100"/>
        <pc:sldMkLst>
          <pc:docMk/>
          <pc:sldMk cId="1095009189" sldId="273"/>
        </pc:sldMkLst>
        <pc:spChg chg="mod">
          <ac:chgData name="Wei Li" userId="fae33518c2e5a771" providerId="LiveId" clId="{9FD37FFB-7B56-4B72-892B-04314B687B23}" dt="2023-12-17T01:31:46.800" v="58" actId="14100"/>
          <ac:spMkLst>
            <pc:docMk/>
            <pc:sldMk cId="1095009189" sldId="273"/>
            <ac:spMk id="5" creationId="{A3ED9C97-F267-DE60-41C6-4247C4FF8198}"/>
          </ac:spMkLst>
        </pc:spChg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288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376698442" sldId="307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53909383" sldId="407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31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33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34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57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69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71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51088869" sldId="672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19736192" sldId="673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372461617" sldId="674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533032609" sldId="675"/>
        </pc:sldMkLst>
      </pc:sldChg>
      <pc:sldChg chg="modSp mod">
        <pc:chgData name="Wei Li" userId="fae33518c2e5a771" providerId="LiveId" clId="{9FD37FFB-7B56-4B72-892B-04314B687B23}" dt="2023-12-17T01:33:23.880" v="71" actId="20577"/>
        <pc:sldMkLst>
          <pc:docMk/>
          <pc:sldMk cId="521323180" sldId="3898"/>
        </pc:sldMkLst>
        <pc:spChg chg="mod">
          <ac:chgData name="Wei Li" userId="fae33518c2e5a771" providerId="LiveId" clId="{9FD37FFB-7B56-4B72-892B-04314B687B23}" dt="2023-12-17T01:33:23.880" v="71" actId="20577"/>
          <ac:spMkLst>
            <pc:docMk/>
            <pc:sldMk cId="521323180" sldId="3898"/>
            <ac:spMk id="4" creationId="{AB928B3A-8B07-440E-6532-329534C650BA}"/>
          </ac:spMkLst>
        </pc:spChg>
      </pc:sldChg>
      <pc:sldChg chg="modSp mod">
        <pc:chgData name="Wei Li" userId="fae33518c2e5a771" providerId="LiveId" clId="{9FD37FFB-7B56-4B72-892B-04314B687B23}" dt="2023-12-17T00:54:21.338" v="12" actId="20577"/>
        <pc:sldMkLst>
          <pc:docMk/>
          <pc:sldMk cId="1187257088" sldId="3973"/>
        </pc:sldMkLst>
        <pc:spChg chg="mod">
          <ac:chgData name="Wei Li" userId="fae33518c2e5a771" providerId="LiveId" clId="{9FD37FFB-7B56-4B72-892B-04314B687B23}" dt="2023-12-17T00:54:21.338" v="12" actId="20577"/>
          <ac:spMkLst>
            <pc:docMk/>
            <pc:sldMk cId="1187257088" sldId="3973"/>
            <ac:spMk id="4" creationId="{7BE76194-7459-B931-F5F0-8E5FB6B994A3}"/>
          </ac:spMkLst>
        </pc:spChg>
        <pc:spChg chg="mod">
          <ac:chgData name="Wei Li" userId="fae33518c2e5a771" providerId="LiveId" clId="{9FD37FFB-7B56-4B72-892B-04314B687B23}" dt="2023-12-17T00:53:36.700" v="3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9FD37FFB-7B56-4B72-892B-04314B687B23}" dt="2023-12-17T01:03:51.835" v="35" actId="20577"/>
        <pc:sldMkLst>
          <pc:docMk/>
          <pc:sldMk cId="939554979" sldId="3976"/>
        </pc:sldMkLst>
        <pc:spChg chg="mod">
          <ac:chgData name="Wei Li" userId="fae33518c2e5a771" providerId="LiveId" clId="{9FD37FFB-7B56-4B72-892B-04314B687B23}" dt="2023-12-17T01:03:51.835" v="35" actId="20577"/>
          <ac:spMkLst>
            <pc:docMk/>
            <pc:sldMk cId="939554979" sldId="3976"/>
            <ac:spMk id="3" creationId="{89253642-C0DE-7C83-A7A1-3E35788E3CB5}"/>
          </ac:spMkLst>
        </pc:spChg>
      </pc:sldChg>
      <pc:sldChg chg="modSp mod">
        <pc:chgData name="Wei Li" userId="fae33518c2e5a771" providerId="LiveId" clId="{9FD37FFB-7B56-4B72-892B-04314B687B23}" dt="2023-12-17T01:04:04.508" v="38" actId="6549"/>
        <pc:sldMkLst>
          <pc:docMk/>
          <pc:sldMk cId="1441545845" sldId="4045"/>
        </pc:sldMkLst>
        <pc:spChg chg="mod">
          <ac:chgData name="Wei Li" userId="fae33518c2e5a771" providerId="LiveId" clId="{9FD37FFB-7B56-4B72-892B-04314B687B23}" dt="2023-12-17T01:04:04.508" v="38" actId="6549"/>
          <ac:spMkLst>
            <pc:docMk/>
            <pc:sldMk cId="1441545845" sldId="4045"/>
            <ac:spMk id="3" creationId="{89253642-C0DE-7C83-A7A1-3E35788E3CB5}"/>
          </ac:spMkLst>
        </pc:spChg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877897862" sldId="4046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21772957" sldId="5584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153768213" sldId="5585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078335584" sldId="5586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733787735" sldId="5587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348845382" sldId="5588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2251201088" sldId="5589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487219830" sldId="5590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1804784486" sldId="5591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2532453098" sldId="5592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3271475250" sldId="5593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3430526629" sldId="5594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1696001160" sldId="5595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6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7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8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9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600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912457390" sldId="5601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622078305" sldId="5602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275492051" sldId="5603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667284626" sldId="5604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4069562513" sldId="5605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4047864709" sldId="5606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1357984407" sldId="5607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985724323" sldId="5608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053880349" sldId="5609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4011038528" sldId="5610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123581761" sldId="5611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296887727" sldId="5612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1668524255" sldId="5613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1557026630" sldId="5614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714902703" sldId="5615"/>
        </pc:sldMkLst>
      </pc:sldChg>
      <pc:sldChg chg="modSp mod">
        <pc:chgData name="Wei Li" userId="fae33518c2e5a771" providerId="LiveId" clId="{9FD37FFB-7B56-4B72-892B-04314B687B23}" dt="2023-12-17T01:33:40.283" v="77" actId="6549"/>
        <pc:sldMkLst>
          <pc:docMk/>
          <pc:sldMk cId="1355953003" sldId="5616"/>
        </pc:sldMkLst>
        <pc:spChg chg="mod">
          <ac:chgData name="Wei Li" userId="fae33518c2e5a771" providerId="LiveId" clId="{9FD37FFB-7B56-4B72-892B-04314B687B23}" dt="2023-12-17T01:33:40.283" v="77" actId="6549"/>
          <ac:spMkLst>
            <pc:docMk/>
            <pc:sldMk cId="1355953003" sldId="5616"/>
            <ac:spMk id="4" creationId="{AB928B3A-8B07-440E-6532-329534C650BA}"/>
          </ac:spMkLst>
        </pc:spChg>
      </pc:sldChg>
      <pc:sldChg chg="modSp mod">
        <pc:chgData name="Wei Li" userId="fae33518c2e5a771" providerId="LiveId" clId="{9FD37FFB-7B56-4B72-892B-04314B687B23}" dt="2023-12-17T01:33:57.485" v="80" actId="20577"/>
        <pc:sldMkLst>
          <pc:docMk/>
          <pc:sldMk cId="4185961323" sldId="5617"/>
        </pc:sldMkLst>
        <pc:spChg chg="mod">
          <ac:chgData name="Wei Li" userId="fae33518c2e5a771" providerId="LiveId" clId="{9FD37FFB-7B56-4B72-892B-04314B687B23}" dt="2023-12-17T01:33:57.485" v="80" actId="20577"/>
          <ac:spMkLst>
            <pc:docMk/>
            <pc:sldMk cId="4185961323" sldId="5617"/>
            <ac:spMk id="4" creationId="{AB928B3A-8B07-440E-6532-329534C650BA}"/>
          </ac:spMkLst>
        </pc:spChg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3890855024" sldId="5618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154389876" sldId="5619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4232408352" sldId="5620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337059822" sldId="5621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2698137942" sldId="5622"/>
        </pc:sldMkLst>
      </pc:sldChg>
      <pc:sldChg chg="modSp add mod">
        <pc:chgData name="Wei Li" userId="fae33518c2e5a771" providerId="LiveId" clId="{9FD37FFB-7B56-4B72-892B-04314B687B23}" dt="2023-12-17T01:34:10.665" v="82" actId="6549"/>
        <pc:sldMkLst>
          <pc:docMk/>
          <pc:sldMk cId="3066494377" sldId="5624"/>
        </pc:sldMkLst>
        <pc:spChg chg="mod">
          <ac:chgData name="Wei Li" userId="fae33518c2e5a771" providerId="LiveId" clId="{9FD37FFB-7B56-4B72-892B-04314B687B23}" dt="2023-12-17T01:34:10.665" v="82" actId="6549"/>
          <ac:spMkLst>
            <pc:docMk/>
            <pc:sldMk cId="3066494377" sldId="5624"/>
            <ac:spMk id="4" creationId="{AB928B3A-8B07-440E-6532-329534C650BA}"/>
          </ac:spMkLst>
        </pc:spChg>
      </pc:sld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3060488283" sldId="2147483898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914910287" sldId="214748389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196864306" sldId="214748390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1787301174" sldId="214748390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3883735078" sldId="214748390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912923089" sldId="214748390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4253348305" sldId="214748390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216171210" sldId="214748390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342153821" sldId="214748390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1493781524" sldId="214748390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1963469662" sldId="214748390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793713213" sldId="2147483909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2622638729" sldId="2147483910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228029560" sldId="214748391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199910594" sldId="214748391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238206762" sldId="214748391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532555921" sldId="214748391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3050647693" sldId="214748391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446841800" sldId="214748391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3854418964" sldId="214748391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847244293" sldId="214748391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2262041834" sldId="214748391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2436787632" sldId="214748392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507598823" sldId="2147483921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4108457210" sldId="2147483922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748086934" sldId="214748392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235166658" sldId="214748392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223117303" sldId="214748392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18657015" sldId="214748392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95578347" sldId="214748392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05199595" sldId="214748392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188384727" sldId="214748392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93214177" sldId="214748393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666362082" sldId="214748393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396496079" sldId="214748393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2770377177" sldId="2147483933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1275463872" sldId="2147483934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3337230533" sldId="214748393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830739955" sldId="214748393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234594389" sldId="214748393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2320531790" sldId="214748393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4073376990" sldId="214748393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4000046156" sldId="214748394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3597492143" sldId="214748394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1288457211" sldId="214748394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785186425" sldId="214748394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500759346" sldId="214748394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2314658984" sldId="2147483945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3606955719" sldId="2147483946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690262729" sldId="214748394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492671383" sldId="214748394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2968259580" sldId="214748394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3583035526" sldId="214748395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4090927379" sldId="214748395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877054621" sldId="214748395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4113933007" sldId="214748395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2787311717" sldId="214748395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339395378" sldId="214748395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736301799" sldId="214748395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298283363" sldId="2147483957"/>
          </pc:sldLayoutMkLst>
        </pc:sldLayoutChg>
      </pc:sldMasterChg>
      <pc:sldMasterChg chg="del delSldLayout">
        <pc:chgData name="Wei Li" userId="fae33518c2e5a771" providerId="LiveId" clId="{9FD37FFB-7B56-4B72-892B-04314B687B23}" dt="2023-12-17T00:56:21.515" v="13" actId="47"/>
        <pc:sldMasterMkLst>
          <pc:docMk/>
          <pc:sldMasterMk cId="115187983" sldId="2147483958"/>
        </pc:sldMasterMkLst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2428039120" sldId="2147483959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677806329" sldId="2147483960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2407172366" sldId="2147483961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083080725" sldId="2147483962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2353786333" sldId="2147483963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104289633" sldId="2147483964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4101396398" sldId="2147483965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1897575857" sldId="2147483966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950548967" sldId="2147483967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898408394" sldId="2147483968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170295941" sldId="2147483969"/>
          </pc:sldLayoutMkLst>
        </pc:sldLayoutChg>
      </pc:sldMasterChg>
      <pc:sldMasterChg chg="del delSldLayout">
        <pc:chgData name="Wei Li" userId="fae33518c2e5a771" providerId="LiveId" clId="{9FD37FFB-7B56-4B72-892B-04314B687B23}" dt="2023-12-17T00:36:48.934" v="0" actId="47"/>
        <pc:sldMasterMkLst>
          <pc:docMk/>
          <pc:sldMasterMk cId="3618101192" sldId="2147483982"/>
        </pc:sldMasterMkLst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3047721953" sldId="2147483983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675904544" sldId="2147483984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1545364632" sldId="2147483985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982383879" sldId="2147483986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933554854" sldId="214748398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654517576" sldId="214748398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1920134053" sldId="2147483989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3320948498" sldId="2147483990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269617017" sldId="2147483991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644477974" sldId="2147483992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4018127676" sldId="2147483993"/>
          </pc:sldLayoutMkLst>
        </pc:sldLayoutChg>
      </pc:sldMasterChg>
      <pc:sldMasterChg chg="del delSldLayout">
        <pc:chgData name="Wei Li" userId="fae33518c2e5a771" providerId="LiveId" clId="{9FD37FFB-7B56-4B72-892B-04314B687B23}" dt="2023-12-17T00:36:48.934" v="0" actId="47"/>
        <pc:sldMasterMkLst>
          <pc:docMk/>
          <pc:sldMasterMk cId="2470117495" sldId="2147483994"/>
        </pc:sldMasterMkLst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154499143" sldId="2147483995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1809803198" sldId="2147483996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84430691" sldId="214748399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1019584969" sldId="214748399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1196906816" sldId="2147483999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812893214" sldId="2147484000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403228794" sldId="2147484001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749069890" sldId="2147484002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43773276" sldId="2147484003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4164243546" sldId="2147484004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621309693" sldId="2147484005"/>
          </pc:sldLayoutMkLst>
        </pc:sldLayoutChg>
      </pc:sldMasterChg>
      <pc:sldMasterChg chg="del delSldLayout">
        <pc:chgData name="Wei Li" userId="fae33518c2e5a771" providerId="LiveId" clId="{9FD37FFB-7B56-4B72-892B-04314B687B23}" dt="2023-12-17T00:36:48.934" v="0" actId="47"/>
        <pc:sldMasterMkLst>
          <pc:docMk/>
          <pc:sldMasterMk cId="1596110022" sldId="2147484006"/>
        </pc:sldMasterMkLst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802365819" sldId="214748400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3565544578" sldId="214748400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2713012212" sldId="2147484009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4020274755" sldId="2147484010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748755077" sldId="2147484011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3931868091" sldId="2147484012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2937762634" sldId="2147484013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1954925761" sldId="2147484014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1473430755" sldId="2147484015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1615272725" sldId="2147484016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3070268037" sldId="214748401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2915295981" sldId="214748401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564519398" sldId="2147484019"/>
          </pc:sldLayoutMkLst>
        </pc:sldLayoutChg>
      </pc:sldMasterChg>
    </pc:docChg>
  </pc:docChgLst>
  <pc:docChgLst>
    <pc:chgData name="Wei Li" userId="fae33518c2e5a771" providerId="LiveId" clId="{0F871CF8-2E81-435A-B20D-8982C8558FC0}"/>
    <pc:docChg chg="undo custSel addSld delSld modSld delMainMaster">
      <pc:chgData name="Wei Li" userId="fae33518c2e5a771" providerId="LiveId" clId="{0F871CF8-2E81-435A-B20D-8982C8558FC0}" dt="2024-06-09T05:08:35.190" v="119" actId="2696"/>
      <pc:docMkLst>
        <pc:docMk/>
      </pc:docMkLst>
      <pc:sldChg chg="del">
        <pc:chgData name="Wei Li" userId="fae33518c2e5a771" providerId="LiveId" clId="{0F871CF8-2E81-435A-B20D-8982C8558FC0}" dt="2024-06-09T04:41:39.901" v="43" actId="47"/>
        <pc:sldMkLst>
          <pc:docMk/>
          <pc:sldMk cId="2259308896" sldId="25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677767936" sldId="25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912464418" sldId="25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95663426" sldId="25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153841569" sldId="26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372117977" sldId="26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668304794" sldId="262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513454494" sldId="263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13626649" sldId="26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208652130" sldId="26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190220480" sldId="26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41554029" sldId="26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691493705" sldId="26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864113988" sldId="26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132723494" sldId="27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613732920" sldId="27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856014129" sldId="272"/>
        </pc:sldMkLst>
      </pc:sldChg>
      <pc:sldChg chg="modSp mod">
        <pc:chgData name="Wei Li" userId="fae33518c2e5a771" providerId="LiveId" clId="{0F871CF8-2E81-435A-B20D-8982C8558FC0}" dt="2024-06-09T04:50:23.354" v="56" actId="20577"/>
        <pc:sldMkLst>
          <pc:docMk/>
          <pc:sldMk cId="1095009189" sldId="273"/>
        </pc:sldMkLst>
        <pc:spChg chg="mod">
          <ac:chgData name="Wei Li" userId="fae33518c2e5a771" providerId="LiveId" clId="{0F871CF8-2E81-435A-B20D-8982C8558FC0}" dt="2024-06-09T04:50:23.354" v="56" actId="20577"/>
          <ac:spMkLst>
            <pc:docMk/>
            <pc:sldMk cId="1095009189" sldId="273"/>
            <ac:spMk id="3" creationId="{09B6648E-CE01-28FF-35E2-766E163ED5F7}"/>
          </ac:spMkLst>
        </pc:spChg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780495413" sldId="27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049027556" sldId="27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059172141" sldId="27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447515568" sldId="28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639562092" sldId="28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837391153" sldId="282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1959768414" sldId="30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088281543" sldId="31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88434307" sldId="32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256395657" sldId="32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898766719" sldId="322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15200235" sldId="323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962027877" sldId="32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271160130" sldId="325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402824597" sldId="32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180051711" sldId="32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56934381" sldId="32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668645418" sldId="329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281845442" sldId="330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3874339318" sldId="331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3261751277" sldId="332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637158223" sldId="333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3442421992" sldId="33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825162414" sldId="33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117545068" sldId="33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194438802" sldId="33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967905526" sldId="33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239807998" sldId="33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142788712" sldId="340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167297842" sldId="342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353269162" sldId="343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317744096" sldId="344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69897919" sldId="345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366933224" sldId="346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878800381" sldId="347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007608166" sldId="348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393106769" sldId="349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607559212" sldId="350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199892332" sldId="351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863628619" sldId="352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63339426" sldId="353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63222622" sldId="354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587633461" sldId="355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084845141" sldId="356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470561829" sldId="357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194933000" sldId="35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955124755" sldId="36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8050331" sldId="36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407784251" sldId="42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0" sldId="562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0" sldId="757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4156970286" sldId="849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99215483" sldId="859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654608681" sldId="86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5325998" sldId="862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645792373" sldId="863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37828932" sldId="864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919414659" sldId="865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620608190" sldId="866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089090073" sldId="867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952388347" sldId="868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69924806" sldId="870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632763522" sldId="87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674883112" sldId="872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765843569" sldId="874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84732815" sldId="875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740141072" sldId="876"/>
        </pc:sldMkLst>
      </pc:sldChg>
      <pc:sldChg chg="modSp">
        <pc:chgData name="Wei Li" userId="fae33518c2e5a771" providerId="LiveId" clId="{0F871CF8-2E81-435A-B20D-8982C8558FC0}" dt="2024-06-09T05:02:16.070" v="109"/>
        <pc:sldMkLst>
          <pc:docMk/>
          <pc:sldMk cId="854789590" sldId="3843"/>
        </pc:sldMkLst>
        <pc:spChg chg="mod">
          <ac:chgData name="Wei Li" userId="fae33518c2e5a771" providerId="LiveId" clId="{0F871CF8-2E81-435A-B20D-8982C8558FC0}" dt="2024-06-09T05:02:12.576" v="108"/>
          <ac:spMkLst>
            <pc:docMk/>
            <pc:sldMk cId="854789590" sldId="3843"/>
            <ac:spMk id="4" creationId="{E41E523D-0120-203F-D92C-228BE2F9425B}"/>
          </ac:spMkLst>
        </pc:spChg>
        <pc:spChg chg="mod">
          <ac:chgData name="Wei Li" userId="fae33518c2e5a771" providerId="LiveId" clId="{0F871CF8-2E81-435A-B20D-8982C8558FC0}" dt="2024-06-09T05:02:16.070" v="109"/>
          <ac:spMkLst>
            <pc:docMk/>
            <pc:sldMk cId="854789590" sldId="3843"/>
            <ac:spMk id="9" creationId="{468907E6-2025-1D86-F9DE-3BCFCAADDB58}"/>
          </ac:spMkLst>
        </pc:spChg>
      </pc:sldChg>
      <pc:sldChg chg="modSp mod">
        <pc:chgData name="Wei Li" userId="fae33518c2e5a771" providerId="LiveId" clId="{0F871CF8-2E81-435A-B20D-8982C8558FC0}" dt="2024-06-09T04:52:01.036" v="66" actId="20577"/>
        <pc:sldMkLst>
          <pc:docMk/>
          <pc:sldMk cId="521323180" sldId="3898"/>
        </pc:sldMkLst>
        <pc:spChg chg="mod">
          <ac:chgData name="Wei Li" userId="fae33518c2e5a771" providerId="LiveId" clId="{0F871CF8-2E81-435A-B20D-8982C8558FC0}" dt="2024-06-09T04:52:01.036" v="66" actId="20577"/>
          <ac:spMkLst>
            <pc:docMk/>
            <pc:sldMk cId="521323180" sldId="3898"/>
            <ac:spMk id="4" creationId="{AB928B3A-8B07-440E-6532-329534C650BA}"/>
          </ac:spMkLst>
        </pc:spChg>
      </pc:sldChg>
      <pc:sldChg chg="modSp mod">
        <pc:chgData name="Wei Li" userId="fae33518c2e5a771" providerId="LiveId" clId="{0F871CF8-2E81-435A-B20D-8982C8558FC0}" dt="2024-06-09T04:41:03.869" v="42" actId="20577"/>
        <pc:sldMkLst>
          <pc:docMk/>
          <pc:sldMk cId="1187257088" sldId="3973"/>
        </pc:sldMkLst>
        <pc:spChg chg="mod">
          <ac:chgData name="Wei Li" userId="fae33518c2e5a771" providerId="LiveId" clId="{0F871CF8-2E81-435A-B20D-8982C8558FC0}" dt="2024-06-09T04:41:03.869" v="42" actId="20577"/>
          <ac:spMkLst>
            <pc:docMk/>
            <pc:sldMk cId="1187257088" sldId="3973"/>
            <ac:spMk id="4" creationId="{7BE76194-7459-B931-F5F0-8E5FB6B994A3}"/>
          </ac:spMkLst>
        </pc:spChg>
        <pc:spChg chg="mod">
          <ac:chgData name="Wei Li" userId="fae33518c2e5a771" providerId="LiveId" clId="{0F871CF8-2E81-435A-B20D-8982C8558FC0}" dt="2024-06-09T04:40:30.813" v="10" actId="15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0F871CF8-2E81-435A-B20D-8982C8558FC0}" dt="2024-06-09T04:46:54.374" v="52"/>
        <pc:sldMkLst>
          <pc:docMk/>
          <pc:sldMk cId="939554979" sldId="3976"/>
        </pc:sldMkLst>
        <pc:spChg chg="mod">
          <ac:chgData name="Wei Li" userId="fae33518c2e5a771" providerId="LiveId" clId="{0F871CF8-2E81-435A-B20D-8982C8558FC0}" dt="2024-06-09T04:46:54.374" v="52"/>
          <ac:spMkLst>
            <pc:docMk/>
            <pc:sldMk cId="939554979" sldId="3976"/>
            <ac:spMk id="3" creationId="{89253642-C0DE-7C83-A7A1-3E35788E3CB5}"/>
          </ac:spMkLst>
        </pc:spChg>
      </pc:sldChg>
      <pc:sldChg chg="del">
        <pc:chgData name="Wei Li" userId="fae33518c2e5a771" providerId="LiveId" clId="{0F871CF8-2E81-435A-B20D-8982C8558FC0}" dt="2024-06-09T04:37:20.018" v="0" actId="2696"/>
        <pc:sldMkLst>
          <pc:docMk/>
          <pc:sldMk cId="1833093367" sldId="5629"/>
        </pc:sldMkLst>
      </pc:sldChg>
      <pc:sldChg chg="modSp mod">
        <pc:chgData name="Wei Li" userId="fae33518c2e5a771" providerId="LiveId" clId="{0F871CF8-2E81-435A-B20D-8982C8558FC0}" dt="2024-06-09T04:55:59.506" v="104" actId="20577"/>
        <pc:sldMkLst>
          <pc:docMk/>
          <pc:sldMk cId="1020159893" sldId="5732"/>
        </pc:sldMkLst>
        <pc:spChg chg="mod">
          <ac:chgData name="Wei Li" userId="fae33518c2e5a771" providerId="LiveId" clId="{0F871CF8-2E81-435A-B20D-8982C8558FC0}" dt="2024-06-09T04:55:59.506" v="104" actId="20577"/>
          <ac:spMkLst>
            <pc:docMk/>
            <pc:sldMk cId="1020159893" sldId="5732"/>
            <ac:spMk id="4" creationId="{AB928B3A-8B07-440E-6532-329534C650BA}"/>
          </ac:spMkLst>
        </pc:spChg>
      </pc:sldChg>
      <pc:sldChg chg="modSp mod">
        <pc:chgData name="Wei Li" userId="fae33518c2e5a771" providerId="LiveId" clId="{0F871CF8-2E81-435A-B20D-8982C8558FC0}" dt="2024-06-09T04:55:33.534" v="100" actId="20577"/>
        <pc:sldMkLst>
          <pc:docMk/>
          <pc:sldMk cId="2445843814" sldId="5733"/>
        </pc:sldMkLst>
        <pc:spChg chg="mod">
          <ac:chgData name="Wei Li" userId="fae33518c2e5a771" providerId="LiveId" clId="{0F871CF8-2E81-435A-B20D-8982C8558FC0}" dt="2024-06-09T04:55:33.534" v="100" actId="20577"/>
          <ac:spMkLst>
            <pc:docMk/>
            <pc:sldMk cId="2445843814" sldId="5733"/>
            <ac:spMk id="4" creationId="{AB928B3A-8B07-440E-6532-329534C650BA}"/>
          </ac:spMkLst>
        </pc:spChg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15640745" sldId="573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927977157" sldId="573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33432232" sldId="573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359660861" sldId="573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888018873" sldId="573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212325101" sldId="573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100458821" sldId="5740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2894551787" sldId="5741"/>
        </pc:sldMkLst>
      </pc:sldChg>
      <pc:sldChg chg="modSp mod">
        <pc:chgData name="Wei Li" userId="fae33518c2e5a771" providerId="LiveId" clId="{0F871CF8-2E81-435A-B20D-8982C8558FC0}" dt="2024-06-09T04:55:11.313" v="96" actId="20577"/>
        <pc:sldMkLst>
          <pc:docMk/>
          <pc:sldMk cId="2457818126" sldId="5742"/>
        </pc:sldMkLst>
        <pc:spChg chg="mod">
          <ac:chgData name="Wei Li" userId="fae33518c2e5a771" providerId="LiveId" clId="{0F871CF8-2E81-435A-B20D-8982C8558FC0}" dt="2024-06-09T04:55:11.313" v="96" actId="20577"/>
          <ac:spMkLst>
            <pc:docMk/>
            <pc:sldMk cId="2457818126" sldId="5742"/>
            <ac:spMk id="4" creationId="{AB928B3A-8B07-440E-6532-329534C650BA}"/>
          </ac:spMkLst>
        </pc:spChg>
      </pc:sldChg>
      <pc:sldChg chg="delSp modSp mod">
        <pc:chgData name="Wei Li" userId="fae33518c2e5a771" providerId="LiveId" clId="{0F871CF8-2E81-435A-B20D-8982C8558FC0}" dt="2024-06-09T04:42:56.301" v="46" actId="1076"/>
        <pc:sldMkLst>
          <pc:docMk/>
          <pc:sldMk cId="2483010979" sldId="5745"/>
        </pc:sldMkLst>
        <pc:spChg chg="del">
          <ac:chgData name="Wei Li" userId="fae33518c2e5a771" providerId="LiveId" clId="{0F871CF8-2E81-435A-B20D-8982C8558FC0}" dt="2024-06-09T04:42:52.329" v="45" actId="478"/>
          <ac:spMkLst>
            <pc:docMk/>
            <pc:sldMk cId="2483010979" sldId="5745"/>
            <ac:spMk id="2" creationId="{6027248A-06A5-51F3-FFB9-3CA699E53FDB}"/>
          </ac:spMkLst>
        </pc:spChg>
        <pc:spChg chg="mod">
          <ac:chgData name="Wei Li" userId="fae33518c2e5a771" providerId="LiveId" clId="{0F871CF8-2E81-435A-B20D-8982C8558FC0}" dt="2024-06-09T04:42:56.301" v="46" actId="1076"/>
          <ac:spMkLst>
            <pc:docMk/>
            <pc:sldMk cId="2483010979" sldId="5745"/>
            <ac:spMk id="3" creationId="{08AAB5D5-D118-F904-B121-0C2FF297DB14}"/>
          </ac:spMkLst>
        </pc:spChg>
      </pc:sldChg>
      <pc:sldChg chg="modSp add mod">
        <pc:chgData name="Wei Li" userId="fae33518c2e5a771" providerId="LiveId" clId="{0F871CF8-2E81-435A-B20D-8982C8558FC0}" dt="2024-06-09T04:54:48.287" v="91" actId="6549"/>
        <pc:sldMkLst>
          <pc:docMk/>
          <pc:sldMk cId="3051508905" sldId="5749"/>
        </pc:sldMkLst>
        <pc:spChg chg="mod">
          <ac:chgData name="Wei Li" userId="fae33518c2e5a771" providerId="LiveId" clId="{0F871CF8-2E81-435A-B20D-8982C8558FC0}" dt="2024-06-09T04:54:48.287" v="91" actId="6549"/>
          <ac:spMkLst>
            <pc:docMk/>
            <pc:sldMk cId="3051508905" sldId="5749"/>
            <ac:spMk id="4" creationId="{AB928B3A-8B07-440E-6532-329534C650BA}"/>
          </ac:spMkLst>
        </pc:spChg>
      </pc:sldChg>
      <pc:sldChg chg="modSp add mod">
        <pc:chgData name="Wei Li" userId="fae33518c2e5a771" providerId="LiveId" clId="{0F871CF8-2E81-435A-B20D-8982C8558FC0}" dt="2024-06-09T04:54:32.523" v="87" actId="20577"/>
        <pc:sldMkLst>
          <pc:docMk/>
          <pc:sldMk cId="1885962111" sldId="5750"/>
        </pc:sldMkLst>
        <pc:spChg chg="mod">
          <ac:chgData name="Wei Li" userId="fae33518c2e5a771" providerId="LiveId" clId="{0F871CF8-2E81-435A-B20D-8982C8558FC0}" dt="2024-06-09T04:54:32.523" v="87" actId="20577"/>
          <ac:spMkLst>
            <pc:docMk/>
            <pc:sldMk cId="1885962111" sldId="5750"/>
            <ac:spMk id="4" creationId="{AB928B3A-8B07-440E-6532-329534C650BA}"/>
          </ac:spMkLst>
        </pc:spChg>
      </pc:sldChg>
      <pc:sldChg chg="modSp add mod">
        <pc:chgData name="Wei Li" userId="fae33518c2e5a771" providerId="LiveId" clId="{0F871CF8-2E81-435A-B20D-8982C8558FC0}" dt="2024-06-09T04:56:20.917" v="106" actId="20577"/>
        <pc:sldMkLst>
          <pc:docMk/>
          <pc:sldMk cId="1987632193" sldId="5751"/>
        </pc:sldMkLst>
        <pc:spChg chg="mod">
          <ac:chgData name="Wei Li" userId="fae33518c2e5a771" providerId="LiveId" clId="{0F871CF8-2E81-435A-B20D-8982C8558FC0}" dt="2024-06-09T04:56:20.917" v="106" actId="20577"/>
          <ac:spMkLst>
            <pc:docMk/>
            <pc:sldMk cId="1987632193" sldId="5751"/>
            <ac:spMk id="4" creationId="{AB928B3A-8B07-440E-6532-329534C650BA}"/>
          </ac:spMkLst>
        </pc:spChg>
      </pc:sldChg>
      <pc:sldChg chg="addSp delSp modSp new del modAnim">
        <pc:chgData name="Wei Li" userId="fae33518c2e5a771" providerId="LiveId" clId="{0F871CF8-2E81-435A-B20D-8982C8558FC0}" dt="2024-06-09T05:08:35.190" v="119" actId="2696"/>
        <pc:sldMkLst>
          <pc:docMk/>
          <pc:sldMk cId="290097001" sldId="5752"/>
        </pc:sldMkLst>
        <pc:spChg chg="del">
          <ac:chgData name="Wei Li" userId="fae33518c2e5a771" providerId="LiveId" clId="{0F871CF8-2E81-435A-B20D-8982C8558FC0}" dt="2024-06-09T05:08:09.851" v="112" actId="478"/>
          <ac:spMkLst>
            <pc:docMk/>
            <pc:sldMk cId="290097001" sldId="5752"/>
            <ac:spMk id="2" creationId="{F8188BA4-D87D-F026-D17F-4557B3FFAB03}"/>
          </ac:spMkLst>
        </pc:spChg>
        <pc:spChg chg="del">
          <ac:chgData name="Wei Li" userId="fae33518c2e5a771" providerId="LiveId" clId="{0F871CF8-2E81-435A-B20D-8982C8558FC0}" dt="2024-06-09T05:08:05.436" v="111"/>
          <ac:spMkLst>
            <pc:docMk/>
            <pc:sldMk cId="290097001" sldId="5752"/>
            <ac:spMk id="3" creationId="{88711FF8-B402-5298-5F49-4BD505EA6789}"/>
          </ac:spMkLst>
        </pc:spChg>
        <pc:picChg chg="add mod">
          <ac:chgData name="Wei Li" userId="fae33518c2e5a771" providerId="LiveId" clId="{0F871CF8-2E81-435A-B20D-8982C8558FC0}" dt="2024-06-09T05:08:30.923" v="118" actId="1076"/>
          <ac:picMkLst>
            <pc:docMk/>
            <pc:sldMk cId="290097001" sldId="5752"/>
            <ac:picMk id="4" creationId="{EABDE6FE-DC36-26C4-6EFB-D42A6E679CE2}"/>
          </ac:picMkLst>
        </pc:picChg>
      </pc:sldChg>
      <pc:sldMasterChg chg="del delSldLayout">
        <pc:chgData name="Wei Li" userId="fae33518c2e5a771" providerId="LiveId" clId="{0F871CF8-2E81-435A-B20D-8982C8558FC0}" dt="2024-06-09T04:39:30.085" v="1" actId="47"/>
        <pc:sldMasterMkLst>
          <pc:docMk/>
          <pc:sldMasterMk cId="2553598052" sldId="2147484417"/>
        </pc:sldMasterMkLst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1787516935" sldId="2147484418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964553088" sldId="2147484419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627216710" sldId="2147484420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1131516010" sldId="2147484421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1057567643" sldId="2147484422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4219784334" sldId="2147484423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4016969976" sldId="2147484424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628458614" sldId="2147484425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455675430" sldId="2147484426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4172199386" sldId="2147484427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481804424" sldId="2147484428"/>
          </pc:sldLayoutMkLst>
        </pc:sldLayoutChg>
      </pc:sldMasterChg>
      <pc:sldMasterChg chg="del delSldLayout">
        <pc:chgData name="Wei Li" userId="fae33518c2e5a771" providerId="LiveId" clId="{0F871CF8-2E81-435A-B20D-8982C8558FC0}" dt="2024-06-09T04:37:20.018" v="0" actId="2696"/>
        <pc:sldMasterMkLst>
          <pc:docMk/>
          <pc:sldMasterMk cId="1594537532" sldId="2147484429"/>
        </pc:sldMasterMkLst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371506615" sldId="2147484430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615757349" sldId="2147484431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856229528" sldId="2147484432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756611491" sldId="2147484433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1262569091" sldId="2147484434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862861684" sldId="2147484435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1354356408" sldId="2147484436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656884935" sldId="2147484437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104755208" sldId="2147484438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736421357" sldId="2147484439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1462693774" sldId="2147484440"/>
          </pc:sldLayoutMkLst>
        </pc:sldLayoutChg>
      </pc:sldMasterChg>
      <pc:sldMasterChg chg="del delSldLayout">
        <pc:chgData name="Wei Li" userId="fae33518c2e5a771" providerId="LiveId" clId="{0F871CF8-2E81-435A-B20D-8982C8558FC0}" dt="2024-06-09T04:41:39.901" v="43" actId="47"/>
        <pc:sldMasterMkLst>
          <pc:docMk/>
          <pc:sldMasterMk cId="4140914368" sldId="2147484441"/>
        </pc:sldMasterMkLst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286659816" sldId="2147484442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873133690" sldId="2147484443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824523348" sldId="2147484444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447351904" sldId="2147484445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481229252" sldId="2147484446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1388358080" sldId="2147484447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999201720" sldId="2147484448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1417272261" sldId="214748444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260794428" sldId="2147484450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2534145823" sldId="2147484451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64163147" sldId="2147484452"/>
          </pc:sldLayoutMkLst>
        </pc:sldLayoutChg>
      </pc:sldMasterChg>
      <pc:sldMasterChg chg="del delSldLayout">
        <pc:chgData name="Wei Li" userId="fae33518c2e5a771" providerId="LiveId" clId="{0F871CF8-2E81-435A-B20D-8982C8558FC0}" dt="2024-06-09T04:41:39.901" v="43" actId="47"/>
        <pc:sldMasterMkLst>
          <pc:docMk/>
          <pc:sldMasterMk cId="3376691527" sldId="2147484453"/>
        </pc:sldMasterMkLst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2454008501" sldId="2147484454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3657447429" sldId="2147484455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4239059333" sldId="2147484456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860195217" sldId="2147484457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415036749" sldId="2147484458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597216433" sldId="214748445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1058465264" sldId="2147484460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299309080" sldId="2147484461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3805006627" sldId="2147484462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1720399268" sldId="2147484463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2703523749" sldId="2147484464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1808609165" sldId="2147484465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063097140" sldId="214748446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3680033305" sldId="214748446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2120841" sldId="214748446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821379970" sldId="214748446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2569582829" sldId="214748447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3166452250" sldId="214748447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2628681879" sldId="214748447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30195477" sldId="214748447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77004442" sldId="214748447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066834954" sldId="214748447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2388063723" sldId="2147484476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4287801831" sldId="2147484477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2020968031" sldId="214748447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766856558" sldId="214748447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2705793326" sldId="214748448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789499961" sldId="214748448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3157479100" sldId="214748448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800104973" sldId="214748448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2816283171" sldId="214748448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001762050" sldId="214748448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3826420813" sldId="214748448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301974127" sldId="214748448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447318876" sldId="2147484488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872619" sldId="2147484489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233955385" sldId="214748449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897710373" sldId="214748449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774837431" sldId="214748449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708626379" sldId="214748449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717102912" sldId="214748449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636697618" sldId="214748449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155605648" sldId="214748449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666833303" sldId="214748449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250335254" sldId="214748449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042475948" sldId="214748449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912530353" sldId="214748450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702179426" sldId="214748450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216605385" sldId="214748450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177386414" sldId="2147484503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2047307408" sldId="2147484504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934831824" sldId="214748450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1866572512" sldId="214748450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588421654" sldId="214748450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998547569" sldId="214748450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212371468" sldId="214748450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295696184" sldId="214748451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2159903454" sldId="214748451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701757320" sldId="214748451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1138379120" sldId="214748451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177041217" sldId="214748451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111319137" sldId="2147484515"/>
          </pc:sldLayoutMkLst>
        </pc:sldLayoutChg>
      </pc:sldMasterChg>
      <pc:sldMasterChg chg="del delSldLayout">
        <pc:chgData name="Wei Li" userId="fae33518c2e5a771" providerId="LiveId" clId="{0F871CF8-2E81-435A-B20D-8982C8558FC0}" dt="2024-06-09T04:56:51.022" v="107" actId="47"/>
        <pc:sldMasterMkLst>
          <pc:docMk/>
          <pc:sldMasterMk cId="3237731563" sldId="2147484516"/>
        </pc:sldMasterMkLst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2856033735" sldId="2147484517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928477798" sldId="2147484518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4009012757" sldId="2147484519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405895903" sldId="2147484520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2734462004" sldId="2147484521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590499294" sldId="2147484522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496843159" sldId="2147484523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2835257491" sldId="2147484524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208870045" sldId="2147484525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3507207945" sldId="2147484526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421950945" sldId="2147484527"/>
          </pc:sldLayoutMkLst>
        </pc:sldLayoutChg>
      </pc:sldMasterChg>
      <pc:sldMasterChg chg="del delSldLayout">
        <pc:chgData name="Wei Li" userId="fae33518c2e5a771" providerId="LiveId" clId="{0F871CF8-2E81-435A-B20D-8982C8558FC0}" dt="2024-06-09T04:41:39.901" v="43" actId="47"/>
        <pc:sldMasterMkLst>
          <pc:docMk/>
          <pc:sldMasterMk cId="2953926861" sldId="2147484528"/>
        </pc:sldMasterMkLst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692229505" sldId="214748452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761593732" sldId="2147484530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3141414709" sldId="2147484531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73758811" sldId="2147484532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136308632" sldId="2147484533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1208793652" sldId="2147484534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4278939611" sldId="2147484535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865391539" sldId="2147484536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775768210" sldId="2147484537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767132577" sldId="2147484538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324043474" sldId="214748453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1926497861" sldId="214748454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0B19-302D-4A04-A6B9-E9BB8AE4FCC2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9F21-7D6D-4A4D-A23E-D7E88028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074394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119" y="6540500"/>
            <a:ext cx="285335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defTabSz="412750">
              <a:defRPr sz="1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9141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29" r:id="rId1"/>
  </p:sldLayoutIdLst>
  <p:transition spd="med"/>
  <p:txStyles>
    <p:titleStyle>
      <a:lvl1pPr marL="0" marR="0" indent="0" algn="ctr" defTabSz="2143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FFFFFF"/>
          </a:solidFill>
          <a:effectLst>
            <a:outerShdw blurRad="12700" dist="76200" dir="2700000" rotWithShape="0">
              <a:srgbClr val="000000"/>
            </a:outerShdw>
          </a:effectLst>
          <a:uFillTx/>
          <a:latin typeface="儷黑 Pro"/>
          <a:ea typeface="儷黑 Pro"/>
          <a:cs typeface="儷黑 Pro"/>
          <a:sym typeface="儷黑 Pro"/>
        </a:defRPr>
      </a:lvl1pPr>
      <a:lvl2pPr marL="0" marR="0" indent="0" algn="ctr" defTabSz="2143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FFFFFF"/>
          </a:solidFill>
          <a:effectLst>
            <a:outerShdw blurRad="12700" dist="76200" dir="2700000" rotWithShape="0">
              <a:srgbClr val="000000"/>
            </a:outerShdw>
          </a:effectLst>
          <a:uFillTx/>
          <a:latin typeface="儷黑 Pro"/>
          <a:ea typeface="儷黑 Pro"/>
          <a:cs typeface="儷黑 Pro"/>
          <a:sym typeface="儷黑 Pro"/>
        </a:defRPr>
      </a:lvl2pPr>
      <a:lvl3pPr marL="0" marR="0" indent="0" algn="ctr" defTabSz="2143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FFFFFF"/>
          </a:solidFill>
          <a:effectLst>
            <a:outerShdw blurRad="12700" dist="76200" dir="2700000" rotWithShape="0">
              <a:srgbClr val="000000"/>
            </a:outerShdw>
          </a:effectLst>
          <a:uFillTx/>
          <a:latin typeface="儷黑 Pro"/>
          <a:ea typeface="儷黑 Pro"/>
          <a:cs typeface="儷黑 Pro"/>
          <a:sym typeface="儷黑 Pro"/>
        </a:defRPr>
      </a:lvl3pPr>
      <a:lvl4pPr marL="0" marR="0" indent="0" algn="ctr" defTabSz="2143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FFFFFF"/>
          </a:solidFill>
          <a:effectLst>
            <a:outerShdw blurRad="12700" dist="76200" dir="2700000" rotWithShape="0">
              <a:srgbClr val="000000"/>
            </a:outerShdw>
          </a:effectLst>
          <a:uFillTx/>
          <a:latin typeface="儷黑 Pro"/>
          <a:ea typeface="儷黑 Pro"/>
          <a:cs typeface="儷黑 Pro"/>
          <a:sym typeface="儷黑 Pro"/>
        </a:defRPr>
      </a:lvl4pPr>
      <a:lvl5pPr marL="0" marR="0" indent="0" algn="ctr" defTabSz="2143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FFFFFF"/>
          </a:solidFill>
          <a:effectLst>
            <a:outerShdw blurRad="12700" dist="76200" dir="2700000" rotWithShape="0">
              <a:srgbClr val="000000"/>
            </a:outerShdw>
          </a:effectLst>
          <a:uFillTx/>
          <a:latin typeface="儷黑 Pro"/>
          <a:ea typeface="儷黑 Pro"/>
          <a:cs typeface="儷黑 Pro"/>
          <a:sym typeface="儷黑 Pro"/>
        </a:defRPr>
      </a:lvl5pPr>
      <a:lvl6pPr marL="0" marR="0" indent="228600" algn="ctr" defTabSz="2143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FFFFFF"/>
          </a:solidFill>
          <a:effectLst>
            <a:outerShdw blurRad="12700" dist="76200" dir="2700000" rotWithShape="0">
              <a:srgbClr val="000000"/>
            </a:outerShdw>
          </a:effectLst>
          <a:uFillTx/>
          <a:latin typeface="儷黑 Pro"/>
          <a:ea typeface="儷黑 Pro"/>
          <a:cs typeface="儷黑 Pro"/>
          <a:sym typeface="儷黑 Pro"/>
        </a:defRPr>
      </a:lvl6pPr>
      <a:lvl7pPr marL="0" marR="0" indent="457200" algn="ctr" defTabSz="2143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FFFFFF"/>
          </a:solidFill>
          <a:effectLst>
            <a:outerShdw blurRad="12700" dist="76200" dir="2700000" rotWithShape="0">
              <a:srgbClr val="000000"/>
            </a:outerShdw>
          </a:effectLst>
          <a:uFillTx/>
          <a:latin typeface="儷黑 Pro"/>
          <a:ea typeface="儷黑 Pro"/>
          <a:cs typeface="儷黑 Pro"/>
          <a:sym typeface="儷黑 Pro"/>
        </a:defRPr>
      </a:lvl7pPr>
      <a:lvl8pPr marL="0" marR="0" indent="685800" algn="ctr" defTabSz="2143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FFFFFF"/>
          </a:solidFill>
          <a:effectLst>
            <a:outerShdw blurRad="12700" dist="76200" dir="2700000" rotWithShape="0">
              <a:srgbClr val="000000"/>
            </a:outerShdw>
          </a:effectLst>
          <a:uFillTx/>
          <a:latin typeface="儷黑 Pro"/>
          <a:ea typeface="儷黑 Pro"/>
          <a:cs typeface="儷黑 Pro"/>
          <a:sym typeface="儷黑 Pro"/>
        </a:defRPr>
      </a:lvl8pPr>
      <a:lvl9pPr marL="0" marR="0" indent="914400" algn="ctr" defTabSz="2143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rgbClr val="FFFFFF"/>
          </a:solidFill>
          <a:effectLst>
            <a:outerShdw blurRad="12700" dist="76200" dir="2700000" rotWithShape="0">
              <a:srgbClr val="000000"/>
            </a:outerShdw>
          </a:effectLst>
          <a:uFillTx/>
          <a:latin typeface="儷黑 Pro"/>
          <a:ea typeface="儷黑 Pro"/>
          <a:cs typeface="儷黑 Pro"/>
          <a:sym typeface="儷黑 Pro"/>
        </a:defRPr>
      </a:lvl9pPr>
    </p:titleStyle>
    <p:bodyStyle>
      <a:lvl1pPr marL="708025" marR="0" indent="-708025" algn="ctr" defTabSz="214313" rtl="0" latinLnBrk="0">
        <a:lnSpc>
          <a:spcPct val="100000"/>
        </a:lnSpc>
        <a:spcBef>
          <a:spcPts val="1700"/>
        </a:spcBef>
        <a:spcAft>
          <a:spcPts val="0"/>
        </a:spcAft>
        <a:buClrTx/>
        <a:buSzPct val="75000"/>
        <a:buFontTx/>
        <a:buChar char="•"/>
        <a:tabLst/>
        <a:defRPr sz="5800" b="0" i="0" u="none" strike="noStrike" cap="none" spc="0" baseline="0">
          <a:solidFill>
            <a:srgbClr val="FFFFFF"/>
          </a:solidFill>
          <a:effectLst>
            <a:outerShdw blurRad="12700" dist="76200" dir="2700000" rotWithShape="0">
              <a:srgbClr val="000000"/>
            </a:outerShdw>
          </a:effectLst>
          <a:uFillTx/>
          <a:latin typeface="儷黑 Pro"/>
          <a:ea typeface="儷黑 Pro"/>
          <a:cs typeface="儷黑 Pro"/>
          <a:sym typeface="儷黑 Pro"/>
        </a:defRPr>
      </a:lvl1pPr>
      <a:lvl2pPr marL="4880328" marR="0" indent="-4562828" algn="ctr" defTabSz="214313" rtl="0" latinLnBrk="0">
        <a:lnSpc>
          <a:spcPct val="100000"/>
        </a:lnSpc>
        <a:spcBef>
          <a:spcPts val="1700"/>
        </a:spcBef>
        <a:spcAft>
          <a:spcPts val="0"/>
        </a:spcAft>
        <a:buClrTx/>
        <a:buSzPct val="75000"/>
        <a:buFontTx/>
        <a:buChar char="•"/>
        <a:tabLst/>
        <a:defRPr sz="5800" b="0" i="0" u="none" strike="noStrike" cap="none" spc="0" baseline="0">
          <a:solidFill>
            <a:srgbClr val="FFFFFF"/>
          </a:solidFill>
          <a:effectLst>
            <a:outerShdw blurRad="12700" dist="76200" dir="2700000" rotWithShape="0">
              <a:srgbClr val="000000"/>
            </a:outerShdw>
          </a:effectLst>
          <a:uFillTx/>
          <a:latin typeface="儷黑 Pro"/>
          <a:ea typeface="儷黑 Pro"/>
          <a:cs typeface="儷黑 Pro"/>
          <a:sym typeface="儷黑 Pro"/>
        </a:defRPr>
      </a:lvl2pPr>
      <a:lvl3pPr marL="5197828" marR="0" indent="-4562828" algn="ctr" defTabSz="214313" rtl="0" latinLnBrk="0">
        <a:lnSpc>
          <a:spcPct val="100000"/>
        </a:lnSpc>
        <a:spcBef>
          <a:spcPts val="1700"/>
        </a:spcBef>
        <a:spcAft>
          <a:spcPts val="0"/>
        </a:spcAft>
        <a:buClrTx/>
        <a:buSzPct val="75000"/>
        <a:buFontTx/>
        <a:buChar char="•"/>
        <a:tabLst/>
        <a:defRPr sz="5800" b="0" i="0" u="none" strike="noStrike" cap="none" spc="0" baseline="0">
          <a:solidFill>
            <a:srgbClr val="FFFFFF"/>
          </a:solidFill>
          <a:effectLst>
            <a:outerShdw blurRad="12700" dist="76200" dir="2700000" rotWithShape="0">
              <a:srgbClr val="000000"/>
            </a:outerShdw>
          </a:effectLst>
          <a:uFillTx/>
          <a:latin typeface="儷黑 Pro"/>
          <a:ea typeface="儷黑 Pro"/>
          <a:cs typeface="儷黑 Pro"/>
          <a:sym typeface="儷黑 Pro"/>
        </a:defRPr>
      </a:lvl3pPr>
      <a:lvl4pPr marL="5515328" marR="0" indent="-4562828" algn="ctr" defTabSz="214313" rtl="0" latinLnBrk="0">
        <a:lnSpc>
          <a:spcPct val="100000"/>
        </a:lnSpc>
        <a:spcBef>
          <a:spcPts val="1700"/>
        </a:spcBef>
        <a:spcAft>
          <a:spcPts val="0"/>
        </a:spcAft>
        <a:buClrTx/>
        <a:buSzPct val="75000"/>
        <a:buFontTx/>
        <a:buChar char="•"/>
        <a:tabLst/>
        <a:defRPr sz="5800" b="0" i="0" u="none" strike="noStrike" cap="none" spc="0" baseline="0">
          <a:solidFill>
            <a:srgbClr val="FFFFFF"/>
          </a:solidFill>
          <a:effectLst>
            <a:outerShdw blurRad="12700" dist="76200" dir="2700000" rotWithShape="0">
              <a:srgbClr val="000000"/>
            </a:outerShdw>
          </a:effectLst>
          <a:uFillTx/>
          <a:latin typeface="儷黑 Pro"/>
          <a:ea typeface="儷黑 Pro"/>
          <a:cs typeface="儷黑 Pro"/>
          <a:sym typeface="儷黑 Pro"/>
        </a:defRPr>
      </a:lvl4pPr>
      <a:lvl5pPr marL="5832828" marR="0" indent="-4562828" algn="ctr" defTabSz="214313" rtl="0" latinLnBrk="0">
        <a:lnSpc>
          <a:spcPct val="100000"/>
        </a:lnSpc>
        <a:spcBef>
          <a:spcPts val="1700"/>
        </a:spcBef>
        <a:spcAft>
          <a:spcPts val="0"/>
        </a:spcAft>
        <a:buClrTx/>
        <a:buSzPct val="75000"/>
        <a:buFontTx/>
        <a:buChar char="•"/>
        <a:tabLst/>
        <a:defRPr sz="5800" b="0" i="0" u="none" strike="noStrike" cap="none" spc="0" baseline="0">
          <a:solidFill>
            <a:srgbClr val="FFFFFF"/>
          </a:solidFill>
          <a:effectLst>
            <a:outerShdw blurRad="12700" dist="76200" dir="2700000" rotWithShape="0">
              <a:srgbClr val="000000"/>
            </a:outerShdw>
          </a:effectLst>
          <a:uFillTx/>
          <a:latin typeface="儷黑 Pro"/>
          <a:ea typeface="儷黑 Pro"/>
          <a:cs typeface="儷黑 Pro"/>
          <a:sym typeface="儷黑 Pro"/>
        </a:defRPr>
      </a:lvl5pPr>
      <a:lvl6pPr marL="6061428" marR="0" indent="-4562828" algn="ctr" defTabSz="214313" rtl="0" latinLnBrk="0">
        <a:lnSpc>
          <a:spcPct val="100000"/>
        </a:lnSpc>
        <a:spcBef>
          <a:spcPts val="1700"/>
        </a:spcBef>
        <a:spcAft>
          <a:spcPts val="0"/>
        </a:spcAft>
        <a:buClrTx/>
        <a:buSzPct val="75000"/>
        <a:buFontTx/>
        <a:buChar char=""/>
        <a:tabLst/>
        <a:defRPr sz="5800" b="0" i="0" u="none" strike="noStrike" cap="none" spc="0" baseline="0">
          <a:solidFill>
            <a:srgbClr val="FFFFFF"/>
          </a:solidFill>
          <a:effectLst>
            <a:outerShdw blurRad="12700" dist="76200" dir="2700000" rotWithShape="0">
              <a:srgbClr val="000000"/>
            </a:outerShdw>
          </a:effectLst>
          <a:uFillTx/>
          <a:latin typeface="儷黑 Pro"/>
          <a:ea typeface="儷黑 Pro"/>
          <a:cs typeface="儷黑 Pro"/>
          <a:sym typeface="儷黑 Pro"/>
        </a:defRPr>
      </a:lvl6pPr>
      <a:lvl7pPr marL="6290028" marR="0" indent="-4562828" algn="ctr" defTabSz="214313" rtl="0" latinLnBrk="0">
        <a:lnSpc>
          <a:spcPct val="100000"/>
        </a:lnSpc>
        <a:spcBef>
          <a:spcPts val="1700"/>
        </a:spcBef>
        <a:spcAft>
          <a:spcPts val="0"/>
        </a:spcAft>
        <a:buClrTx/>
        <a:buSzPct val="75000"/>
        <a:buFontTx/>
        <a:buChar char=""/>
        <a:tabLst/>
        <a:defRPr sz="5800" b="0" i="0" u="none" strike="noStrike" cap="none" spc="0" baseline="0">
          <a:solidFill>
            <a:srgbClr val="FFFFFF"/>
          </a:solidFill>
          <a:effectLst>
            <a:outerShdw blurRad="12700" dist="76200" dir="2700000" rotWithShape="0">
              <a:srgbClr val="000000"/>
            </a:outerShdw>
          </a:effectLst>
          <a:uFillTx/>
          <a:latin typeface="儷黑 Pro"/>
          <a:ea typeface="儷黑 Pro"/>
          <a:cs typeface="儷黑 Pro"/>
          <a:sym typeface="儷黑 Pro"/>
        </a:defRPr>
      </a:lvl7pPr>
      <a:lvl8pPr marL="6518628" marR="0" indent="-4562828" algn="ctr" defTabSz="214313" rtl="0" latinLnBrk="0">
        <a:lnSpc>
          <a:spcPct val="100000"/>
        </a:lnSpc>
        <a:spcBef>
          <a:spcPts val="1700"/>
        </a:spcBef>
        <a:spcAft>
          <a:spcPts val="0"/>
        </a:spcAft>
        <a:buClrTx/>
        <a:buSzPct val="75000"/>
        <a:buFontTx/>
        <a:buChar char=""/>
        <a:tabLst/>
        <a:defRPr sz="5800" b="0" i="0" u="none" strike="noStrike" cap="none" spc="0" baseline="0">
          <a:solidFill>
            <a:srgbClr val="FFFFFF"/>
          </a:solidFill>
          <a:effectLst>
            <a:outerShdw blurRad="12700" dist="76200" dir="2700000" rotWithShape="0">
              <a:srgbClr val="000000"/>
            </a:outerShdw>
          </a:effectLst>
          <a:uFillTx/>
          <a:latin typeface="儷黑 Pro"/>
          <a:ea typeface="儷黑 Pro"/>
          <a:cs typeface="儷黑 Pro"/>
          <a:sym typeface="儷黑 Pro"/>
        </a:defRPr>
      </a:lvl8pPr>
      <a:lvl9pPr marL="6747228" marR="0" indent="-4562828" algn="ctr" defTabSz="214313" rtl="0" latinLnBrk="0">
        <a:lnSpc>
          <a:spcPct val="100000"/>
        </a:lnSpc>
        <a:spcBef>
          <a:spcPts val="1700"/>
        </a:spcBef>
        <a:spcAft>
          <a:spcPts val="0"/>
        </a:spcAft>
        <a:buClrTx/>
        <a:buSzPct val="75000"/>
        <a:buFontTx/>
        <a:buChar char=""/>
        <a:tabLst/>
        <a:defRPr sz="5800" b="0" i="0" u="none" strike="noStrike" cap="none" spc="0" baseline="0">
          <a:solidFill>
            <a:srgbClr val="FFFFFF"/>
          </a:solidFill>
          <a:effectLst>
            <a:outerShdw blurRad="12700" dist="76200" dir="2700000" rotWithShape="0">
              <a:srgbClr val="000000"/>
            </a:outerShdw>
          </a:effectLst>
          <a:uFillTx/>
          <a:latin typeface="儷黑 Pro"/>
          <a:ea typeface="儷黑 Pro"/>
          <a:cs typeface="儷黑 Pro"/>
          <a:sym typeface="儷黑 Pro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若作者只用兩行…"/>
          <p:cNvSpPr txBox="1"/>
          <p:nvPr/>
        </p:nvSpPr>
        <p:spPr>
          <a:xfrm>
            <a:off x="0" y="2348347"/>
            <a:ext cx="12192000" cy="434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若作者只用兩行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且第三行歌詞不過長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首頁可有三行歌詞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</p:txBody>
      </p:sp>
      <p:sp>
        <p:nvSpPr>
          <p:cNvPr id="23" name="Text"/>
          <p:cNvSpPr txBox="1"/>
          <p:nvPr/>
        </p:nvSpPr>
        <p:spPr>
          <a:xfrm>
            <a:off x="1016000" y="2273300"/>
            <a:ext cx="5080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l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24" name="Text"/>
          <p:cNvSpPr txBox="1"/>
          <p:nvPr/>
        </p:nvSpPr>
        <p:spPr>
          <a:xfrm>
            <a:off x="1016000" y="1930400"/>
            <a:ext cx="5080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l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25" name="Text"/>
          <p:cNvSpPr txBox="1"/>
          <p:nvPr/>
        </p:nvSpPr>
        <p:spPr>
          <a:xfrm>
            <a:off x="6096000" y="2933700"/>
            <a:ext cx="307975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26" name="Text"/>
          <p:cNvSpPr txBox="1"/>
          <p:nvPr/>
        </p:nvSpPr>
        <p:spPr>
          <a:xfrm>
            <a:off x="6096000" y="2616200"/>
            <a:ext cx="307975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27" name="Text"/>
          <p:cNvSpPr txBox="1"/>
          <p:nvPr/>
        </p:nvSpPr>
        <p:spPr>
          <a:xfrm>
            <a:off x="9175750" y="26162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 </a:t>
            </a:r>
          </a:p>
        </p:txBody>
      </p:sp>
      <p:sp>
        <p:nvSpPr>
          <p:cNvPr id="28" name="Text"/>
          <p:cNvSpPr txBox="1"/>
          <p:nvPr/>
        </p:nvSpPr>
        <p:spPr>
          <a:xfrm>
            <a:off x="3048000" y="1930400"/>
            <a:ext cx="6096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pPr algn="ctr"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29" name="Text"/>
          <p:cNvSpPr txBox="1"/>
          <p:nvPr/>
        </p:nvSpPr>
        <p:spPr>
          <a:xfrm>
            <a:off x="6096000" y="2959100"/>
            <a:ext cx="5080000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 </a:t>
            </a:r>
          </a:p>
        </p:txBody>
      </p:sp>
      <p:sp>
        <p:nvSpPr>
          <p:cNvPr id="30" name="歌名"/>
          <p:cNvSpPr txBox="1"/>
          <p:nvPr/>
        </p:nvSpPr>
        <p:spPr>
          <a:xfrm>
            <a:off x="5302374" y="416747"/>
            <a:ext cx="1534072" cy="949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b">
            <a:spAutoFit/>
          </a:bodyPr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 algn="ctr" defTabSz="214313" hangingPunct="0"/>
            <a:r>
              <a:rPr sz="5700" kern="0">
                <a:latin typeface="儷黑 Pro"/>
                <a:sym typeface="儷黑 Pro"/>
              </a:rPr>
              <a:t>歌名</a:t>
            </a:r>
          </a:p>
        </p:txBody>
      </p:sp>
      <p:sp>
        <p:nvSpPr>
          <p:cNvPr id="31" name="詞：作詞者"/>
          <p:cNvSpPr txBox="1"/>
          <p:nvPr/>
        </p:nvSpPr>
        <p:spPr>
          <a:xfrm>
            <a:off x="6096000" y="1930400"/>
            <a:ext cx="307975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詞：作詞者</a:t>
            </a:r>
          </a:p>
        </p:txBody>
      </p:sp>
      <p:sp>
        <p:nvSpPr>
          <p:cNvPr id="32" name="Song Title"/>
          <p:cNvSpPr txBox="1"/>
          <p:nvPr/>
        </p:nvSpPr>
        <p:spPr>
          <a:xfrm>
            <a:off x="5057114" y="1375734"/>
            <a:ext cx="2024592" cy="556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 defTabSz="214313" hangingPunct="0"/>
            <a:r>
              <a:rPr sz="3150" kern="0">
                <a:latin typeface="Helvetica"/>
                <a:cs typeface="Helvetica"/>
              </a:rPr>
              <a:t>Song Title</a:t>
            </a:r>
          </a:p>
        </p:txBody>
      </p:sp>
      <p:sp>
        <p:nvSpPr>
          <p:cNvPr id="33" name="］"/>
          <p:cNvSpPr txBox="1"/>
          <p:nvPr/>
        </p:nvSpPr>
        <p:spPr>
          <a:xfrm>
            <a:off x="11557000" y="6178539"/>
            <a:ext cx="346869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b">
            <a:spAutoFit/>
          </a:bodyPr>
          <a:lstStyle>
            <a:lvl1pPr algn="r" defTabSz="820737">
              <a:defRPr sz="4200">
                <a:solidFill>
                  <a:srgbClr val="212121"/>
                </a:solidFill>
              </a:defRPr>
            </a:lvl1pPr>
          </a:lstStyle>
          <a:p>
            <a:pPr defTabSz="410369" hangingPunct="0"/>
            <a:r>
              <a:rPr sz="2100" kern="0">
                <a:latin typeface="儷黑 Pro"/>
                <a:sym typeface="儷黑 Pro"/>
              </a:rPr>
              <a:t>］</a:t>
            </a:r>
          </a:p>
        </p:txBody>
      </p:sp>
      <p:sp>
        <p:nvSpPr>
          <p:cNvPr id="34" name="Text"/>
          <p:cNvSpPr txBox="1"/>
          <p:nvPr/>
        </p:nvSpPr>
        <p:spPr>
          <a:xfrm>
            <a:off x="774700" y="1335353"/>
            <a:ext cx="142668" cy="536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6300">
                <a:solidFill>
                  <a:srgbClr val="000000"/>
                </a:solidFill>
              </a:defRPr>
            </a:lvl1pPr>
          </a:lstStyle>
          <a:p>
            <a:pPr defTabSz="214313" hangingPunct="0"/>
            <a:r>
              <a:rPr sz="315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35" name="曲：作曲者"/>
          <p:cNvSpPr txBox="1"/>
          <p:nvPr/>
        </p:nvSpPr>
        <p:spPr>
          <a:xfrm>
            <a:off x="6096000" y="2273300"/>
            <a:ext cx="307975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曲：作曲者</a:t>
            </a:r>
          </a:p>
        </p:txBody>
      </p:sp>
      <p:sp>
        <p:nvSpPr>
          <p:cNvPr id="36" name="1/x"/>
          <p:cNvSpPr txBox="1"/>
          <p:nvPr/>
        </p:nvSpPr>
        <p:spPr>
          <a:xfrm>
            <a:off x="11150600" y="6220470"/>
            <a:ext cx="405607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 defTabSz="820737">
              <a:defRPr sz="40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410369" hangingPunct="0"/>
            <a:r>
              <a:rPr sz="2000" kern="0">
                <a:latin typeface="Helvetica"/>
                <a:cs typeface="Helvetica"/>
              </a:rPr>
              <a:t>1/x  </a:t>
            </a:r>
          </a:p>
        </p:txBody>
      </p:sp>
      <p:sp>
        <p:nvSpPr>
          <p:cNvPr id="37" name="［ 歌名"/>
          <p:cNvSpPr txBox="1"/>
          <p:nvPr/>
        </p:nvSpPr>
        <p:spPr>
          <a:xfrm>
            <a:off x="6096000" y="6185089"/>
            <a:ext cx="505460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spAutoFit/>
          </a:bodyPr>
          <a:lstStyle>
            <a:lvl1pPr algn="r" defTabSz="820737">
              <a:defRPr sz="4200">
                <a:solidFill>
                  <a:srgbClr val="212121"/>
                </a:solidFill>
              </a:defRPr>
            </a:lvl1pPr>
          </a:lstStyle>
          <a:p>
            <a:pPr defTabSz="410369" hangingPunct="0"/>
            <a:r>
              <a:rPr sz="2100" kern="0">
                <a:latin typeface="儷黑 Pro"/>
                <a:sym typeface="儷黑 Pro"/>
              </a:rPr>
              <a:t>［ 歌名 </a:t>
            </a:r>
          </a:p>
        </p:txBody>
      </p:sp>
      <p:sp>
        <p:nvSpPr>
          <p:cNvPr id="38" name="The Lyricist"/>
          <p:cNvSpPr txBox="1"/>
          <p:nvPr/>
        </p:nvSpPr>
        <p:spPr>
          <a:xfrm>
            <a:off x="9175750" y="19304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The Lyricist</a:t>
            </a:r>
          </a:p>
        </p:txBody>
      </p:sp>
      <p:sp>
        <p:nvSpPr>
          <p:cNvPr id="39" name="The Composer"/>
          <p:cNvSpPr txBox="1"/>
          <p:nvPr/>
        </p:nvSpPr>
        <p:spPr>
          <a:xfrm>
            <a:off x="9175750" y="22733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The Composer</a:t>
            </a:r>
          </a:p>
        </p:txBody>
      </p:sp>
      <p:pic>
        <p:nvPicPr>
          <p:cNvPr id="40" name="PW27_editable_16x9.065.jpeg" descr="PW27_editable_16x9.06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07" y="-1"/>
            <a:ext cx="1219200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若作者只用兩行…"/>
          <p:cNvSpPr txBox="1"/>
          <p:nvPr/>
        </p:nvSpPr>
        <p:spPr>
          <a:xfrm>
            <a:off x="0" y="2348347"/>
            <a:ext cx="12192000" cy="434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若作者只用兩行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且第三行歌詞不過長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首頁可有三行歌詞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</p:txBody>
      </p:sp>
      <p:sp>
        <p:nvSpPr>
          <p:cNvPr id="204" name="Text"/>
          <p:cNvSpPr txBox="1"/>
          <p:nvPr/>
        </p:nvSpPr>
        <p:spPr>
          <a:xfrm>
            <a:off x="1016000" y="2273300"/>
            <a:ext cx="5080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l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205" name="Text"/>
          <p:cNvSpPr txBox="1"/>
          <p:nvPr/>
        </p:nvSpPr>
        <p:spPr>
          <a:xfrm>
            <a:off x="1016000" y="1930400"/>
            <a:ext cx="5080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l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206" name="Text"/>
          <p:cNvSpPr txBox="1"/>
          <p:nvPr/>
        </p:nvSpPr>
        <p:spPr>
          <a:xfrm>
            <a:off x="6096000" y="2933700"/>
            <a:ext cx="307975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207" name="Text"/>
          <p:cNvSpPr txBox="1"/>
          <p:nvPr/>
        </p:nvSpPr>
        <p:spPr>
          <a:xfrm>
            <a:off x="6096000" y="2616200"/>
            <a:ext cx="307975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208" name="Text"/>
          <p:cNvSpPr txBox="1"/>
          <p:nvPr/>
        </p:nvSpPr>
        <p:spPr>
          <a:xfrm>
            <a:off x="9175750" y="26162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 </a:t>
            </a:r>
          </a:p>
        </p:txBody>
      </p:sp>
      <p:sp>
        <p:nvSpPr>
          <p:cNvPr id="209" name="Text"/>
          <p:cNvSpPr txBox="1"/>
          <p:nvPr/>
        </p:nvSpPr>
        <p:spPr>
          <a:xfrm>
            <a:off x="3048000" y="1930400"/>
            <a:ext cx="6096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pPr algn="ctr"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210" name="Text"/>
          <p:cNvSpPr txBox="1"/>
          <p:nvPr/>
        </p:nvSpPr>
        <p:spPr>
          <a:xfrm>
            <a:off x="6096000" y="2959100"/>
            <a:ext cx="5080000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 </a:t>
            </a:r>
          </a:p>
        </p:txBody>
      </p:sp>
      <p:sp>
        <p:nvSpPr>
          <p:cNvPr id="211" name="歌名"/>
          <p:cNvSpPr txBox="1"/>
          <p:nvPr/>
        </p:nvSpPr>
        <p:spPr>
          <a:xfrm>
            <a:off x="5302374" y="416747"/>
            <a:ext cx="1534072" cy="949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b">
            <a:spAutoFit/>
          </a:bodyPr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 algn="ctr" defTabSz="214313" hangingPunct="0"/>
            <a:r>
              <a:rPr sz="5700" kern="0">
                <a:latin typeface="儷黑 Pro"/>
                <a:sym typeface="儷黑 Pro"/>
              </a:rPr>
              <a:t>歌名</a:t>
            </a:r>
          </a:p>
        </p:txBody>
      </p:sp>
      <p:sp>
        <p:nvSpPr>
          <p:cNvPr id="212" name="詞：作詞者"/>
          <p:cNvSpPr txBox="1"/>
          <p:nvPr/>
        </p:nvSpPr>
        <p:spPr>
          <a:xfrm>
            <a:off x="6096000" y="1930400"/>
            <a:ext cx="307975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詞：作詞者</a:t>
            </a:r>
          </a:p>
        </p:txBody>
      </p:sp>
      <p:sp>
        <p:nvSpPr>
          <p:cNvPr id="213" name="Song Title"/>
          <p:cNvSpPr txBox="1"/>
          <p:nvPr/>
        </p:nvSpPr>
        <p:spPr>
          <a:xfrm>
            <a:off x="5057114" y="1375734"/>
            <a:ext cx="2024592" cy="556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 defTabSz="214313" hangingPunct="0"/>
            <a:r>
              <a:rPr sz="3150" kern="0">
                <a:latin typeface="Helvetica"/>
                <a:cs typeface="Helvetica"/>
              </a:rPr>
              <a:t>Song Title</a:t>
            </a:r>
          </a:p>
        </p:txBody>
      </p:sp>
      <p:sp>
        <p:nvSpPr>
          <p:cNvPr id="214" name="］"/>
          <p:cNvSpPr txBox="1"/>
          <p:nvPr/>
        </p:nvSpPr>
        <p:spPr>
          <a:xfrm>
            <a:off x="11557000" y="6178539"/>
            <a:ext cx="346869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b">
            <a:spAutoFit/>
          </a:bodyPr>
          <a:lstStyle>
            <a:lvl1pPr algn="r" defTabSz="820737">
              <a:defRPr sz="4200">
                <a:solidFill>
                  <a:srgbClr val="212121"/>
                </a:solidFill>
              </a:defRPr>
            </a:lvl1pPr>
          </a:lstStyle>
          <a:p>
            <a:pPr defTabSz="410369" hangingPunct="0"/>
            <a:r>
              <a:rPr sz="2100" kern="0">
                <a:latin typeface="儷黑 Pro"/>
                <a:sym typeface="儷黑 Pro"/>
              </a:rPr>
              <a:t>］</a:t>
            </a:r>
          </a:p>
        </p:txBody>
      </p:sp>
      <p:sp>
        <p:nvSpPr>
          <p:cNvPr id="215" name="Text"/>
          <p:cNvSpPr txBox="1"/>
          <p:nvPr/>
        </p:nvSpPr>
        <p:spPr>
          <a:xfrm>
            <a:off x="774700" y="1335353"/>
            <a:ext cx="142668" cy="536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6300">
                <a:solidFill>
                  <a:srgbClr val="000000"/>
                </a:solidFill>
              </a:defRPr>
            </a:lvl1pPr>
          </a:lstStyle>
          <a:p>
            <a:pPr defTabSz="214313" hangingPunct="0"/>
            <a:r>
              <a:rPr sz="315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216" name="曲：作曲者"/>
          <p:cNvSpPr txBox="1"/>
          <p:nvPr/>
        </p:nvSpPr>
        <p:spPr>
          <a:xfrm>
            <a:off x="6096000" y="2273300"/>
            <a:ext cx="307975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曲：作曲者</a:t>
            </a:r>
          </a:p>
        </p:txBody>
      </p:sp>
      <p:sp>
        <p:nvSpPr>
          <p:cNvPr id="217" name="1/x"/>
          <p:cNvSpPr txBox="1"/>
          <p:nvPr/>
        </p:nvSpPr>
        <p:spPr>
          <a:xfrm>
            <a:off x="11150600" y="6220470"/>
            <a:ext cx="405607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 defTabSz="820737">
              <a:defRPr sz="40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410369" hangingPunct="0"/>
            <a:r>
              <a:rPr sz="2000" kern="0">
                <a:latin typeface="Helvetica"/>
                <a:cs typeface="Helvetica"/>
              </a:rPr>
              <a:t>1/x  </a:t>
            </a:r>
          </a:p>
        </p:txBody>
      </p:sp>
      <p:sp>
        <p:nvSpPr>
          <p:cNvPr id="218" name="［ 歌名"/>
          <p:cNvSpPr txBox="1"/>
          <p:nvPr/>
        </p:nvSpPr>
        <p:spPr>
          <a:xfrm>
            <a:off x="6096000" y="6185089"/>
            <a:ext cx="505460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spAutoFit/>
          </a:bodyPr>
          <a:lstStyle>
            <a:lvl1pPr algn="r" defTabSz="820737">
              <a:defRPr sz="4200">
                <a:solidFill>
                  <a:srgbClr val="212121"/>
                </a:solidFill>
              </a:defRPr>
            </a:lvl1pPr>
          </a:lstStyle>
          <a:p>
            <a:pPr defTabSz="410369" hangingPunct="0"/>
            <a:r>
              <a:rPr sz="2100" kern="0">
                <a:latin typeface="儷黑 Pro"/>
                <a:sym typeface="儷黑 Pro"/>
              </a:rPr>
              <a:t>［ 歌名 </a:t>
            </a:r>
          </a:p>
        </p:txBody>
      </p:sp>
      <p:sp>
        <p:nvSpPr>
          <p:cNvPr id="219" name="The Lyricist"/>
          <p:cNvSpPr txBox="1"/>
          <p:nvPr/>
        </p:nvSpPr>
        <p:spPr>
          <a:xfrm>
            <a:off x="9175750" y="19304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The Lyricist</a:t>
            </a:r>
          </a:p>
        </p:txBody>
      </p:sp>
      <p:sp>
        <p:nvSpPr>
          <p:cNvPr id="220" name="The Composer"/>
          <p:cNvSpPr txBox="1"/>
          <p:nvPr/>
        </p:nvSpPr>
        <p:spPr>
          <a:xfrm>
            <a:off x="9175750" y="22733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The Composer</a:t>
            </a:r>
          </a:p>
        </p:txBody>
      </p:sp>
      <p:pic>
        <p:nvPicPr>
          <p:cNvPr id="221" name="PW27_editable_16x9.070.jpeg" descr="PW27_editable_16x9.07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若作者只用兩行…"/>
          <p:cNvSpPr txBox="1"/>
          <p:nvPr/>
        </p:nvSpPr>
        <p:spPr>
          <a:xfrm>
            <a:off x="0" y="2348347"/>
            <a:ext cx="12192000" cy="434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若作者只用兩行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且第三行歌詞不過長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首頁可有三行歌詞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</p:txBody>
      </p:sp>
      <p:sp>
        <p:nvSpPr>
          <p:cNvPr id="224" name="Text"/>
          <p:cNvSpPr txBox="1"/>
          <p:nvPr/>
        </p:nvSpPr>
        <p:spPr>
          <a:xfrm>
            <a:off x="1016000" y="2273300"/>
            <a:ext cx="5080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l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225" name="Text"/>
          <p:cNvSpPr txBox="1"/>
          <p:nvPr/>
        </p:nvSpPr>
        <p:spPr>
          <a:xfrm>
            <a:off x="1016000" y="1930400"/>
            <a:ext cx="5080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l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226" name="Text"/>
          <p:cNvSpPr txBox="1"/>
          <p:nvPr/>
        </p:nvSpPr>
        <p:spPr>
          <a:xfrm>
            <a:off x="6096000" y="2933700"/>
            <a:ext cx="307975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227" name="Text"/>
          <p:cNvSpPr txBox="1"/>
          <p:nvPr/>
        </p:nvSpPr>
        <p:spPr>
          <a:xfrm>
            <a:off x="6096000" y="2616200"/>
            <a:ext cx="307975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228" name="Text"/>
          <p:cNvSpPr txBox="1"/>
          <p:nvPr/>
        </p:nvSpPr>
        <p:spPr>
          <a:xfrm>
            <a:off x="9175750" y="26162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 </a:t>
            </a:r>
          </a:p>
        </p:txBody>
      </p:sp>
      <p:sp>
        <p:nvSpPr>
          <p:cNvPr id="229" name="Text"/>
          <p:cNvSpPr txBox="1"/>
          <p:nvPr/>
        </p:nvSpPr>
        <p:spPr>
          <a:xfrm>
            <a:off x="3048000" y="1930400"/>
            <a:ext cx="6096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pPr algn="ctr"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230" name="Text"/>
          <p:cNvSpPr txBox="1"/>
          <p:nvPr/>
        </p:nvSpPr>
        <p:spPr>
          <a:xfrm>
            <a:off x="6096000" y="2959100"/>
            <a:ext cx="5080000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 </a:t>
            </a:r>
          </a:p>
        </p:txBody>
      </p:sp>
      <p:sp>
        <p:nvSpPr>
          <p:cNvPr id="231" name="歌名"/>
          <p:cNvSpPr txBox="1"/>
          <p:nvPr/>
        </p:nvSpPr>
        <p:spPr>
          <a:xfrm>
            <a:off x="5302374" y="416747"/>
            <a:ext cx="1534072" cy="949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b">
            <a:spAutoFit/>
          </a:bodyPr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 algn="ctr" defTabSz="214313" hangingPunct="0"/>
            <a:r>
              <a:rPr sz="5700" kern="0">
                <a:latin typeface="儷黑 Pro"/>
                <a:sym typeface="儷黑 Pro"/>
              </a:rPr>
              <a:t>歌名</a:t>
            </a:r>
          </a:p>
        </p:txBody>
      </p:sp>
      <p:sp>
        <p:nvSpPr>
          <p:cNvPr id="232" name="詞：作詞者"/>
          <p:cNvSpPr txBox="1"/>
          <p:nvPr/>
        </p:nvSpPr>
        <p:spPr>
          <a:xfrm>
            <a:off x="6096000" y="1930400"/>
            <a:ext cx="307975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詞：作詞者</a:t>
            </a:r>
          </a:p>
        </p:txBody>
      </p:sp>
      <p:sp>
        <p:nvSpPr>
          <p:cNvPr id="233" name="Song Title"/>
          <p:cNvSpPr txBox="1"/>
          <p:nvPr/>
        </p:nvSpPr>
        <p:spPr>
          <a:xfrm>
            <a:off x="5057114" y="1375734"/>
            <a:ext cx="2024592" cy="556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 defTabSz="214313" hangingPunct="0"/>
            <a:r>
              <a:rPr sz="3150" kern="0">
                <a:latin typeface="Helvetica"/>
                <a:cs typeface="Helvetica"/>
              </a:rPr>
              <a:t>Song Title</a:t>
            </a:r>
          </a:p>
        </p:txBody>
      </p:sp>
      <p:sp>
        <p:nvSpPr>
          <p:cNvPr id="234" name="］"/>
          <p:cNvSpPr txBox="1"/>
          <p:nvPr/>
        </p:nvSpPr>
        <p:spPr>
          <a:xfrm>
            <a:off x="11557000" y="6178539"/>
            <a:ext cx="346869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b">
            <a:spAutoFit/>
          </a:bodyPr>
          <a:lstStyle>
            <a:lvl1pPr algn="r" defTabSz="820737">
              <a:defRPr sz="4200">
                <a:solidFill>
                  <a:srgbClr val="212121"/>
                </a:solidFill>
              </a:defRPr>
            </a:lvl1pPr>
          </a:lstStyle>
          <a:p>
            <a:pPr defTabSz="410369" hangingPunct="0"/>
            <a:r>
              <a:rPr sz="2100" kern="0">
                <a:latin typeface="儷黑 Pro"/>
                <a:sym typeface="儷黑 Pro"/>
              </a:rPr>
              <a:t>］</a:t>
            </a:r>
          </a:p>
        </p:txBody>
      </p:sp>
      <p:sp>
        <p:nvSpPr>
          <p:cNvPr id="235" name="Text"/>
          <p:cNvSpPr txBox="1"/>
          <p:nvPr/>
        </p:nvSpPr>
        <p:spPr>
          <a:xfrm>
            <a:off x="774700" y="1335353"/>
            <a:ext cx="142668" cy="536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6300">
                <a:solidFill>
                  <a:srgbClr val="000000"/>
                </a:solidFill>
              </a:defRPr>
            </a:lvl1pPr>
          </a:lstStyle>
          <a:p>
            <a:pPr defTabSz="214313" hangingPunct="0"/>
            <a:r>
              <a:rPr sz="315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236" name="曲：作曲者"/>
          <p:cNvSpPr txBox="1"/>
          <p:nvPr/>
        </p:nvSpPr>
        <p:spPr>
          <a:xfrm>
            <a:off x="6096000" y="2273300"/>
            <a:ext cx="307975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曲：作曲者</a:t>
            </a:r>
          </a:p>
        </p:txBody>
      </p:sp>
      <p:sp>
        <p:nvSpPr>
          <p:cNvPr id="237" name="1/x"/>
          <p:cNvSpPr txBox="1"/>
          <p:nvPr/>
        </p:nvSpPr>
        <p:spPr>
          <a:xfrm>
            <a:off x="11150600" y="6220470"/>
            <a:ext cx="405607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 defTabSz="820737">
              <a:defRPr sz="40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410369" hangingPunct="0"/>
            <a:r>
              <a:rPr sz="2000" kern="0">
                <a:latin typeface="Helvetica"/>
                <a:cs typeface="Helvetica"/>
              </a:rPr>
              <a:t>1/x  </a:t>
            </a:r>
          </a:p>
        </p:txBody>
      </p:sp>
      <p:sp>
        <p:nvSpPr>
          <p:cNvPr id="238" name="［ 歌名"/>
          <p:cNvSpPr txBox="1"/>
          <p:nvPr/>
        </p:nvSpPr>
        <p:spPr>
          <a:xfrm>
            <a:off x="6096000" y="6185089"/>
            <a:ext cx="505460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spAutoFit/>
          </a:bodyPr>
          <a:lstStyle>
            <a:lvl1pPr algn="r" defTabSz="820737">
              <a:defRPr sz="4200">
                <a:solidFill>
                  <a:srgbClr val="212121"/>
                </a:solidFill>
              </a:defRPr>
            </a:lvl1pPr>
          </a:lstStyle>
          <a:p>
            <a:pPr defTabSz="410369" hangingPunct="0"/>
            <a:r>
              <a:rPr sz="2100" kern="0">
                <a:latin typeface="儷黑 Pro"/>
                <a:sym typeface="儷黑 Pro"/>
              </a:rPr>
              <a:t>［ 歌名 </a:t>
            </a:r>
          </a:p>
        </p:txBody>
      </p:sp>
      <p:sp>
        <p:nvSpPr>
          <p:cNvPr id="239" name="The Lyricist"/>
          <p:cNvSpPr txBox="1"/>
          <p:nvPr/>
        </p:nvSpPr>
        <p:spPr>
          <a:xfrm>
            <a:off x="9175750" y="19304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The Lyricist</a:t>
            </a:r>
          </a:p>
        </p:txBody>
      </p:sp>
      <p:sp>
        <p:nvSpPr>
          <p:cNvPr id="240" name="The Composer"/>
          <p:cNvSpPr txBox="1"/>
          <p:nvPr/>
        </p:nvSpPr>
        <p:spPr>
          <a:xfrm>
            <a:off x="9175750" y="22733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The Composer</a:t>
            </a:r>
          </a:p>
        </p:txBody>
      </p:sp>
      <p:pic>
        <p:nvPicPr>
          <p:cNvPr id="241" name="PW27_editable_16x9.069.jpeg" descr="PW27_editable_16x9.06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若作者只用兩行…"/>
          <p:cNvSpPr txBox="1"/>
          <p:nvPr/>
        </p:nvSpPr>
        <p:spPr>
          <a:xfrm>
            <a:off x="0" y="2348347"/>
            <a:ext cx="12192000" cy="434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若作者只用兩行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且第三行歌詞不過長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首頁可有三行歌詞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</p:txBody>
      </p:sp>
      <p:sp>
        <p:nvSpPr>
          <p:cNvPr id="244" name="Text"/>
          <p:cNvSpPr txBox="1"/>
          <p:nvPr/>
        </p:nvSpPr>
        <p:spPr>
          <a:xfrm>
            <a:off x="1016000" y="2273300"/>
            <a:ext cx="5080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l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245" name="Text"/>
          <p:cNvSpPr txBox="1"/>
          <p:nvPr/>
        </p:nvSpPr>
        <p:spPr>
          <a:xfrm>
            <a:off x="1016000" y="1930400"/>
            <a:ext cx="5080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l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246" name="Text"/>
          <p:cNvSpPr txBox="1"/>
          <p:nvPr/>
        </p:nvSpPr>
        <p:spPr>
          <a:xfrm>
            <a:off x="6096000" y="2933700"/>
            <a:ext cx="307975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247" name="Text"/>
          <p:cNvSpPr txBox="1"/>
          <p:nvPr/>
        </p:nvSpPr>
        <p:spPr>
          <a:xfrm>
            <a:off x="6096000" y="2616200"/>
            <a:ext cx="307975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248" name="Text"/>
          <p:cNvSpPr txBox="1"/>
          <p:nvPr/>
        </p:nvSpPr>
        <p:spPr>
          <a:xfrm>
            <a:off x="9175750" y="26162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 </a:t>
            </a:r>
          </a:p>
        </p:txBody>
      </p:sp>
      <p:sp>
        <p:nvSpPr>
          <p:cNvPr id="249" name="Text"/>
          <p:cNvSpPr txBox="1"/>
          <p:nvPr/>
        </p:nvSpPr>
        <p:spPr>
          <a:xfrm>
            <a:off x="3048000" y="1930400"/>
            <a:ext cx="6096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pPr algn="ctr"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250" name="Text"/>
          <p:cNvSpPr txBox="1"/>
          <p:nvPr/>
        </p:nvSpPr>
        <p:spPr>
          <a:xfrm>
            <a:off x="6096000" y="2959100"/>
            <a:ext cx="5080000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 </a:t>
            </a:r>
          </a:p>
        </p:txBody>
      </p:sp>
      <p:sp>
        <p:nvSpPr>
          <p:cNvPr id="251" name="歌名"/>
          <p:cNvSpPr txBox="1"/>
          <p:nvPr/>
        </p:nvSpPr>
        <p:spPr>
          <a:xfrm>
            <a:off x="5302374" y="416747"/>
            <a:ext cx="1534072" cy="949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b">
            <a:spAutoFit/>
          </a:bodyPr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 algn="ctr" defTabSz="214313" hangingPunct="0"/>
            <a:r>
              <a:rPr sz="5700" kern="0">
                <a:latin typeface="儷黑 Pro"/>
                <a:sym typeface="儷黑 Pro"/>
              </a:rPr>
              <a:t>歌名</a:t>
            </a:r>
          </a:p>
        </p:txBody>
      </p:sp>
      <p:sp>
        <p:nvSpPr>
          <p:cNvPr id="252" name="詞：作詞者"/>
          <p:cNvSpPr txBox="1"/>
          <p:nvPr/>
        </p:nvSpPr>
        <p:spPr>
          <a:xfrm>
            <a:off x="6096000" y="1930400"/>
            <a:ext cx="307975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詞：作詞者</a:t>
            </a:r>
          </a:p>
        </p:txBody>
      </p:sp>
      <p:sp>
        <p:nvSpPr>
          <p:cNvPr id="253" name="Song Title"/>
          <p:cNvSpPr txBox="1"/>
          <p:nvPr/>
        </p:nvSpPr>
        <p:spPr>
          <a:xfrm>
            <a:off x="5057114" y="1375734"/>
            <a:ext cx="2024592" cy="556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 defTabSz="214313" hangingPunct="0"/>
            <a:r>
              <a:rPr sz="3150" kern="0">
                <a:latin typeface="Helvetica"/>
                <a:cs typeface="Helvetica"/>
              </a:rPr>
              <a:t>Song Title</a:t>
            </a:r>
          </a:p>
        </p:txBody>
      </p:sp>
      <p:sp>
        <p:nvSpPr>
          <p:cNvPr id="254" name="］"/>
          <p:cNvSpPr txBox="1"/>
          <p:nvPr/>
        </p:nvSpPr>
        <p:spPr>
          <a:xfrm>
            <a:off x="11557000" y="6178539"/>
            <a:ext cx="346869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b">
            <a:spAutoFit/>
          </a:bodyPr>
          <a:lstStyle>
            <a:lvl1pPr algn="r" defTabSz="820737">
              <a:defRPr sz="4200">
                <a:solidFill>
                  <a:srgbClr val="212121"/>
                </a:solidFill>
              </a:defRPr>
            </a:lvl1pPr>
          </a:lstStyle>
          <a:p>
            <a:pPr defTabSz="410369" hangingPunct="0"/>
            <a:r>
              <a:rPr sz="2100" kern="0">
                <a:latin typeface="儷黑 Pro"/>
                <a:sym typeface="儷黑 Pro"/>
              </a:rPr>
              <a:t>］</a:t>
            </a:r>
          </a:p>
        </p:txBody>
      </p:sp>
      <p:sp>
        <p:nvSpPr>
          <p:cNvPr id="255" name="Text"/>
          <p:cNvSpPr txBox="1"/>
          <p:nvPr/>
        </p:nvSpPr>
        <p:spPr>
          <a:xfrm>
            <a:off x="774700" y="1335353"/>
            <a:ext cx="142668" cy="536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6300">
                <a:solidFill>
                  <a:srgbClr val="000000"/>
                </a:solidFill>
              </a:defRPr>
            </a:lvl1pPr>
          </a:lstStyle>
          <a:p>
            <a:pPr defTabSz="214313" hangingPunct="0"/>
            <a:r>
              <a:rPr sz="315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256" name="曲：作曲者"/>
          <p:cNvSpPr txBox="1"/>
          <p:nvPr/>
        </p:nvSpPr>
        <p:spPr>
          <a:xfrm>
            <a:off x="6096000" y="2273300"/>
            <a:ext cx="307975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曲：作曲者</a:t>
            </a:r>
          </a:p>
        </p:txBody>
      </p:sp>
      <p:sp>
        <p:nvSpPr>
          <p:cNvPr id="257" name="1/x"/>
          <p:cNvSpPr txBox="1"/>
          <p:nvPr/>
        </p:nvSpPr>
        <p:spPr>
          <a:xfrm>
            <a:off x="11150600" y="6220470"/>
            <a:ext cx="405607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 defTabSz="820737">
              <a:defRPr sz="40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410369" hangingPunct="0"/>
            <a:r>
              <a:rPr sz="2000" kern="0">
                <a:latin typeface="Helvetica"/>
                <a:cs typeface="Helvetica"/>
              </a:rPr>
              <a:t>1/x  </a:t>
            </a:r>
          </a:p>
        </p:txBody>
      </p:sp>
      <p:sp>
        <p:nvSpPr>
          <p:cNvPr id="258" name="［ 歌名"/>
          <p:cNvSpPr txBox="1"/>
          <p:nvPr/>
        </p:nvSpPr>
        <p:spPr>
          <a:xfrm>
            <a:off x="6096000" y="6185089"/>
            <a:ext cx="505460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spAutoFit/>
          </a:bodyPr>
          <a:lstStyle>
            <a:lvl1pPr algn="r" defTabSz="820737">
              <a:defRPr sz="4200">
                <a:solidFill>
                  <a:srgbClr val="212121"/>
                </a:solidFill>
              </a:defRPr>
            </a:lvl1pPr>
          </a:lstStyle>
          <a:p>
            <a:pPr defTabSz="410369" hangingPunct="0"/>
            <a:r>
              <a:rPr sz="2100" kern="0">
                <a:latin typeface="儷黑 Pro"/>
                <a:sym typeface="儷黑 Pro"/>
              </a:rPr>
              <a:t>［ 歌名 </a:t>
            </a:r>
          </a:p>
        </p:txBody>
      </p:sp>
      <p:sp>
        <p:nvSpPr>
          <p:cNvPr id="259" name="The Lyricist"/>
          <p:cNvSpPr txBox="1"/>
          <p:nvPr/>
        </p:nvSpPr>
        <p:spPr>
          <a:xfrm>
            <a:off x="9175750" y="19304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The Lyricist</a:t>
            </a:r>
          </a:p>
        </p:txBody>
      </p:sp>
      <p:sp>
        <p:nvSpPr>
          <p:cNvPr id="260" name="The Composer"/>
          <p:cNvSpPr txBox="1"/>
          <p:nvPr/>
        </p:nvSpPr>
        <p:spPr>
          <a:xfrm>
            <a:off x="9175750" y="22733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The Composer</a:t>
            </a:r>
          </a:p>
        </p:txBody>
      </p:sp>
      <p:pic>
        <p:nvPicPr>
          <p:cNvPr id="261" name="PW27_editable_16x9.070.jpeg" descr="PW27_editable_16x9.07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若作者只用兩行…"/>
          <p:cNvSpPr txBox="1"/>
          <p:nvPr/>
        </p:nvSpPr>
        <p:spPr>
          <a:xfrm>
            <a:off x="0" y="2348347"/>
            <a:ext cx="12192000" cy="434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若作者只用兩行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且第三行歌詞不過長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首頁可有三行歌詞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</p:txBody>
      </p:sp>
      <p:sp>
        <p:nvSpPr>
          <p:cNvPr id="264" name="Text"/>
          <p:cNvSpPr txBox="1"/>
          <p:nvPr/>
        </p:nvSpPr>
        <p:spPr>
          <a:xfrm>
            <a:off x="1016000" y="2273300"/>
            <a:ext cx="5080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l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265" name="Text"/>
          <p:cNvSpPr txBox="1"/>
          <p:nvPr/>
        </p:nvSpPr>
        <p:spPr>
          <a:xfrm>
            <a:off x="1016000" y="1930400"/>
            <a:ext cx="5080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l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266" name="Text"/>
          <p:cNvSpPr txBox="1"/>
          <p:nvPr/>
        </p:nvSpPr>
        <p:spPr>
          <a:xfrm>
            <a:off x="6096000" y="2933700"/>
            <a:ext cx="307975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267" name="Text"/>
          <p:cNvSpPr txBox="1"/>
          <p:nvPr/>
        </p:nvSpPr>
        <p:spPr>
          <a:xfrm>
            <a:off x="6096000" y="2616200"/>
            <a:ext cx="307975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268" name="Text"/>
          <p:cNvSpPr txBox="1"/>
          <p:nvPr/>
        </p:nvSpPr>
        <p:spPr>
          <a:xfrm>
            <a:off x="9175750" y="26162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 </a:t>
            </a:r>
          </a:p>
        </p:txBody>
      </p:sp>
      <p:sp>
        <p:nvSpPr>
          <p:cNvPr id="269" name="Text"/>
          <p:cNvSpPr txBox="1"/>
          <p:nvPr/>
        </p:nvSpPr>
        <p:spPr>
          <a:xfrm>
            <a:off x="3048000" y="1930400"/>
            <a:ext cx="6096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pPr algn="ctr"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270" name="Text"/>
          <p:cNvSpPr txBox="1"/>
          <p:nvPr/>
        </p:nvSpPr>
        <p:spPr>
          <a:xfrm>
            <a:off x="6096000" y="2959100"/>
            <a:ext cx="5080000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 </a:t>
            </a:r>
          </a:p>
        </p:txBody>
      </p:sp>
      <p:sp>
        <p:nvSpPr>
          <p:cNvPr id="271" name="歌名"/>
          <p:cNvSpPr txBox="1"/>
          <p:nvPr/>
        </p:nvSpPr>
        <p:spPr>
          <a:xfrm>
            <a:off x="5302374" y="416747"/>
            <a:ext cx="1534072" cy="949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b">
            <a:spAutoFit/>
          </a:bodyPr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 algn="ctr" defTabSz="214313" hangingPunct="0"/>
            <a:r>
              <a:rPr sz="5700" kern="0">
                <a:latin typeface="儷黑 Pro"/>
                <a:sym typeface="儷黑 Pro"/>
              </a:rPr>
              <a:t>歌名</a:t>
            </a:r>
          </a:p>
        </p:txBody>
      </p:sp>
      <p:sp>
        <p:nvSpPr>
          <p:cNvPr id="272" name="詞：作詞者"/>
          <p:cNvSpPr txBox="1"/>
          <p:nvPr/>
        </p:nvSpPr>
        <p:spPr>
          <a:xfrm>
            <a:off x="6096000" y="1930400"/>
            <a:ext cx="307975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詞：作詞者</a:t>
            </a:r>
          </a:p>
        </p:txBody>
      </p:sp>
      <p:sp>
        <p:nvSpPr>
          <p:cNvPr id="273" name="Song Title"/>
          <p:cNvSpPr txBox="1"/>
          <p:nvPr/>
        </p:nvSpPr>
        <p:spPr>
          <a:xfrm>
            <a:off x="5057114" y="1375734"/>
            <a:ext cx="2024592" cy="556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 defTabSz="214313" hangingPunct="0"/>
            <a:r>
              <a:rPr sz="3150" kern="0">
                <a:latin typeface="Helvetica"/>
                <a:cs typeface="Helvetica"/>
              </a:rPr>
              <a:t>Song Title</a:t>
            </a:r>
          </a:p>
        </p:txBody>
      </p:sp>
      <p:sp>
        <p:nvSpPr>
          <p:cNvPr id="274" name="］"/>
          <p:cNvSpPr txBox="1"/>
          <p:nvPr/>
        </p:nvSpPr>
        <p:spPr>
          <a:xfrm>
            <a:off x="11557000" y="6178539"/>
            <a:ext cx="346869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b">
            <a:spAutoFit/>
          </a:bodyPr>
          <a:lstStyle>
            <a:lvl1pPr algn="r" defTabSz="820737">
              <a:defRPr sz="4200">
                <a:solidFill>
                  <a:srgbClr val="212121"/>
                </a:solidFill>
              </a:defRPr>
            </a:lvl1pPr>
          </a:lstStyle>
          <a:p>
            <a:pPr defTabSz="410369" hangingPunct="0"/>
            <a:r>
              <a:rPr sz="2100" kern="0">
                <a:latin typeface="儷黑 Pro"/>
                <a:sym typeface="儷黑 Pro"/>
              </a:rPr>
              <a:t>］</a:t>
            </a:r>
          </a:p>
        </p:txBody>
      </p:sp>
      <p:sp>
        <p:nvSpPr>
          <p:cNvPr id="275" name="Text"/>
          <p:cNvSpPr txBox="1"/>
          <p:nvPr/>
        </p:nvSpPr>
        <p:spPr>
          <a:xfrm>
            <a:off x="774700" y="1335353"/>
            <a:ext cx="142668" cy="536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6300">
                <a:solidFill>
                  <a:srgbClr val="000000"/>
                </a:solidFill>
              </a:defRPr>
            </a:lvl1pPr>
          </a:lstStyle>
          <a:p>
            <a:pPr defTabSz="214313" hangingPunct="0"/>
            <a:r>
              <a:rPr sz="315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276" name="曲：作曲者"/>
          <p:cNvSpPr txBox="1"/>
          <p:nvPr/>
        </p:nvSpPr>
        <p:spPr>
          <a:xfrm>
            <a:off x="6096000" y="2273300"/>
            <a:ext cx="307975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曲：作曲者</a:t>
            </a:r>
          </a:p>
        </p:txBody>
      </p:sp>
      <p:sp>
        <p:nvSpPr>
          <p:cNvPr id="277" name="1/x"/>
          <p:cNvSpPr txBox="1"/>
          <p:nvPr/>
        </p:nvSpPr>
        <p:spPr>
          <a:xfrm>
            <a:off x="11150600" y="6220470"/>
            <a:ext cx="405607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 defTabSz="820737">
              <a:defRPr sz="40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410369" hangingPunct="0"/>
            <a:r>
              <a:rPr sz="2000" kern="0">
                <a:latin typeface="Helvetica"/>
                <a:cs typeface="Helvetica"/>
              </a:rPr>
              <a:t>1/x  </a:t>
            </a:r>
          </a:p>
        </p:txBody>
      </p:sp>
      <p:sp>
        <p:nvSpPr>
          <p:cNvPr id="278" name="［ 歌名"/>
          <p:cNvSpPr txBox="1"/>
          <p:nvPr/>
        </p:nvSpPr>
        <p:spPr>
          <a:xfrm>
            <a:off x="6096000" y="6185089"/>
            <a:ext cx="505460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spAutoFit/>
          </a:bodyPr>
          <a:lstStyle>
            <a:lvl1pPr algn="r" defTabSz="820737">
              <a:defRPr sz="4200">
                <a:solidFill>
                  <a:srgbClr val="212121"/>
                </a:solidFill>
              </a:defRPr>
            </a:lvl1pPr>
          </a:lstStyle>
          <a:p>
            <a:pPr defTabSz="410369" hangingPunct="0"/>
            <a:r>
              <a:rPr sz="2100" kern="0">
                <a:latin typeface="儷黑 Pro"/>
                <a:sym typeface="儷黑 Pro"/>
              </a:rPr>
              <a:t>［ 歌名 </a:t>
            </a:r>
          </a:p>
        </p:txBody>
      </p:sp>
      <p:sp>
        <p:nvSpPr>
          <p:cNvPr id="279" name="The Lyricist"/>
          <p:cNvSpPr txBox="1"/>
          <p:nvPr/>
        </p:nvSpPr>
        <p:spPr>
          <a:xfrm>
            <a:off x="9175750" y="19304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The Lyricist</a:t>
            </a:r>
          </a:p>
        </p:txBody>
      </p:sp>
      <p:sp>
        <p:nvSpPr>
          <p:cNvPr id="280" name="The Composer"/>
          <p:cNvSpPr txBox="1"/>
          <p:nvPr/>
        </p:nvSpPr>
        <p:spPr>
          <a:xfrm>
            <a:off x="9175750" y="22733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The Composer</a:t>
            </a:r>
          </a:p>
        </p:txBody>
      </p:sp>
      <p:pic>
        <p:nvPicPr>
          <p:cNvPr id="281" name="PW27_editable_16x9.071.jpeg" descr="PW27_editable_16x9.07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若作者只用兩行…"/>
          <p:cNvSpPr txBox="1"/>
          <p:nvPr/>
        </p:nvSpPr>
        <p:spPr>
          <a:xfrm>
            <a:off x="0" y="2348347"/>
            <a:ext cx="12192000" cy="434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若作者只用兩行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且第三行歌詞不過長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首頁可有三行歌詞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</p:txBody>
      </p:sp>
      <p:sp>
        <p:nvSpPr>
          <p:cNvPr id="43" name="Text"/>
          <p:cNvSpPr txBox="1"/>
          <p:nvPr/>
        </p:nvSpPr>
        <p:spPr>
          <a:xfrm>
            <a:off x="1016000" y="2273300"/>
            <a:ext cx="5080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l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44" name="Text"/>
          <p:cNvSpPr txBox="1"/>
          <p:nvPr/>
        </p:nvSpPr>
        <p:spPr>
          <a:xfrm>
            <a:off x="1016000" y="1930400"/>
            <a:ext cx="5080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l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45" name="Text"/>
          <p:cNvSpPr txBox="1"/>
          <p:nvPr/>
        </p:nvSpPr>
        <p:spPr>
          <a:xfrm>
            <a:off x="6096000" y="2933700"/>
            <a:ext cx="307975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46" name="Text"/>
          <p:cNvSpPr txBox="1"/>
          <p:nvPr/>
        </p:nvSpPr>
        <p:spPr>
          <a:xfrm>
            <a:off x="6096000" y="2616200"/>
            <a:ext cx="307975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47" name="Text"/>
          <p:cNvSpPr txBox="1"/>
          <p:nvPr/>
        </p:nvSpPr>
        <p:spPr>
          <a:xfrm>
            <a:off x="9175750" y="26162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 </a:t>
            </a:r>
          </a:p>
        </p:txBody>
      </p:sp>
      <p:sp>
        <p:nvSpPr>
          <p:cNvPr id="48" name="Text"/>
          <p:cNvSpPr txBox="1"/>
          <p:nvPr/>
        </p:nvSpPr>
        <p:spPr>
          <a:xfrm>
            <a:off x="3048000" y="1930400"/>
            <a:ext cx="6096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pPr algn="ctr"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49" name="Text"/>
          <p:cNvSpPr txBox="1"/>
          <p:nvPr/>
        </p:nvSpPr>
        <p:spPr>
          <a:xfrm>
            <a:off x="6096000" y="2959100"/>
            <a:ext cx="5080000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 </a:t>
            </a:r>
          </a:p>
        </p:txBody>
      </p:sp>
      <p:sp>
        <p:nvSpPr>
          <p:cNvPr id="50" name="歌名"/>
          <p:cNvSpPr txBox="1"/>
          <p:nvPr/>
        </p:nvSpPr>
        <p:spPr>
          <a:xfrm>
            <a:off x="5302374" y="416747"/>
            <a:ext cx="1534072" cy="949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b">
            <a:spAutoFit/>
          </a:bodyPr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 algn="ctr" defTabSz="214313" hangingPunct="0"/>
            <a:r>
              <a:rPr sz="5700" kern="0">
                <a:latin typeface="儷黑 Pro"/>
                <a:sym typeface="儷黑 Pro"/>
              </a:rPr>
              <a:t>歌名</a:t>
            </a:r>
          </a:p>
        </p:txBody>
      </p:sp>
      <p:sp>
        <p:nvSpPr>
          <p:cNvPr id="51" name="詞：作詞者"/>
          <p:cNvSpPr txBox="1"/>
          <p:nvPr/>
        </p:nvSpPr>
        <p:spPr>
          <a:xfrm>
            <a:off x="6096000" y="1930400"/>
            <a:ext cx="307975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詞：作詞者</a:t>
            </a:r>
          </a:p>
        </p:txBody>
      </p:sp>
      <p:sp>
        <p:nvSpPr>
          <p:cNvPr id="52" name="Song Title"/>
          <p:cNvSpPr txBox="1"/>
          <p:nvPr/>
        </p:nvSpPr>
        <p:spPr>
          <a:xfrm>
            <a:off x="5057114" y="1375734"/>
            <a:ext cx="2024592" cy="556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 defTabSz="214313" hangingPunct="0"/>
            <a:r>
              <a:rPr sz="3150" kern="0">
                <a:latin typeface="Helvetica"/>
                <a:cs typeface="Helvetica"/>
              </a:rPr>
              <a:t>Song Title</a:t>
            </a:r>
          </a:p>
        </p:txBody>
      </p:sp>
      <p:sp>
        <p:nvSpPr>
          <p:cNvPr id="53" name="］"/>
          <p:cNvSpPr txBox="1"/>
          <p:nvPr/>
        </p:nvSpPr>
        <p:spPr>
          <a:xfrm>
            <a:off x="11557000" y="6178539"/>
            <a:ext cx="346869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b">
            <a:spAutoFit/>
          </a:bodyPr>
          <a:lstStyle>
            <a:lvl1pPr algn="r" defTabSz="820737">
              <a:defRPr sz="4200">
                <a:solidFill>
                  <a:srgbClr val="212121"/>
                </a:solidFill>
              </a:defRPr>
            </a:lvl1pPr>
          </a:lstStyle>
          <a:p>
            <a:pPr defTabSz="410369" hangingPunct="0"/>
            <a:r>
              <a:rPr sz="2100" kern="0">
                <a:latin typeface="儷黑 Pro"/>
                <a:sym typeface="儷黑 Pro"/>
              </a:rPr>
              <a:t>］</a:t>
            </a:r>
          </a:p>
        </p:txBody>
      </p:sp>
      <p:sp>
        <p:nvSpPr>
          <p:cNvPr id="54" name="Text"/>
          <p:cNvSpPr txBox="1"/>
          <p:nvPr/>
        </p:nvSpPr>
        <p:spPr>
          <a:xfrm>
            <a:off x="774700" y="1335353"/>
            <a:ext cx="142668" cy="536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6300">
                <a:solidFill>
                  <a:srgbClr val="000000"/>
                </a:solidFill>
              </a:defRPr>
            </a:lvl1pPr>
          </a:lstStyle>
          <a:p>
            <a:pPr defTabSz="214313" hangingPunct="0"/>
            <a:r>
              <a:rPr sz="315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55" name="曲：作曲者"/>
          <p:cNvSpPr txBox="1"/>
          <p:nvPr/>
        </p:nvSpPr>
        <p:spPr>
          <a:xfrm>
            <a:off x="6096000" y="2273300"/>
            <a:ext cx="307975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曲：作曲者</a:t>
            </a:r>
          </a:p>
        </p:txBody>
      </p:sp>
      <p:sp>
        <p:nvSpPr>
          <p:cNvPr id="56" name="1/x"/>
          <p:cNvSpPr txBox="1"/>
          <p:nvPr/>
        </p:nvSpPr>
        <p:spPr>
          <a:xfrm>
            <a:off x="11150600" y="6220470"/>
            <a:ext cx="405607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 defTabSz="820737">
              <a:defRPr sz="40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410369" hangingPunct="0"/>
            <a:r>
              <a:rPr sz="2000" kern="0">
                <a:latin typeface="Helvetica"/>
                <a:cs typeface="Helvetica"/>
              </a:rPr>
              <a:t>1/x  </a:t>
            </a:r>
          </a:p>
        </p:txBody>
      </p:sp>
      <p:sp>
        <p:nvSpPr>
          <p:cNvPr id="57" name="［ 歌名"/>
          <p:cNvSpPr txBox="1"/>
          <p:nvPr/>
        </p:nvSpPr>
        <p:spPr>
          <a:xfrm>
            <a:off x="6096000" y="6185089"/>
            <a:ext cx="505460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spAutoFit/>
          </a:bodyPr>
          <a:lstStyle>
            <a:lvl1pPr algn="r" defTabSz="820737">
              <a:defRPr sz="4200">
                <a:solidFill>
                  <a:srgbClr val="212121"/>
                </a:solidFill>
              </a:defRPr>
            </a:lvl1pPr>
          </a:lstStyle>
          <a:p>
            <a:pPr defTabSz="410369" hangingPunct="0"/>
            <a:r>
              <a:rPr sz="2100" kern="0">
                <a:latin typeface="儷黑 Pro"/>
                <a:sym typeface="儷黑 Pro"/>
              </a:rPr>
              <a:t>［ 歌名 </a:t>
            </a:r>
          </a:p>
        </p:txBody>
      </p:sp>
      <p:sp>
        <p:nvSpPr>
          <p:cNvPr id="58" name="The Lyricist"/>
          <p:cNvSpPr txBox="1"/>
          <p:nvPr/>
        </p:nvSpPr>
        <p:spPr>
          <a:xfrm>
            <a:off x="9175750" y="19304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The Lyricist</a:t>
            </a:r>
          </a:p>
        </p:txBody>
      </p:sp>
      <p:sp>
        <p:nvSpPr>
          <p:cNvPr id="59" name="The Composer"/>
          <p:cNvSpPr txBox="1"/>
          <p:nvPr/>
        </p:nvSpPr>
        <p:spPr>
          <a:xfrm>
            <a:off x="9175750" y="22733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The Composer</a:t>
            </a:r>
          </a:p>
        </p:txBody>
      </p:sp>
      <p:pic>
        <p:nvPicPr>
          <p:cNvPr id="60" name="PW27_editable_16x9.066.jpeg" descr="PW27_editable_16x9.06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若作者只用兩行…"/>
          <p:cNvSpPr txBox="1"/>
          <p:nvPr/>
        </p:nvSpPr>
        <p:spPr>
          <a:xfrm>
            <a:off x="0" y="2348347"/>
            <a:ext cx="12192000" cy="434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若作者只用兩行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且第三行歌詞不過長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首頁可有三行歌詞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</p:txBody>
      </p:sp>
      <p:sp>
        <p:nvSpPr>
          <p:cNvPr id="63" name="Text"/>
          <p:cNvSpPr txBox="1"/>
          <p:nvPr/>
        </p:nvSpPr>
        <p:spPr>
          <a:xfrm>
            <a:off x="1016000" y="2273300"/>
            <a:ext cx="5080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l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64" name="Text"/>
          <p:cNvSpPr txBox="1"/>
          <p:nvPr/>
        </p:nvSpPr>
        <p:spPr>
          <a:xfrm>
            <a:off x="1016000" y="1930400"/>
            <a:ext cx="5080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l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65" name="Text"/>
          <p:cNvSpPr txBox="1"/>
          <p:nvPr/>
        </p:nvSpPr>
        <p:spPr>
          <a:xfrm>
            <a:off x="6096000" y="2933700"/>
            <a:ext cx="307975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66" name="Text"/>
          <p:cNvSpPr txBox="1"/>
          <p:nvPr/>
        </p:nvSpPr>
        <p:spPr>
          <a:xfrm>
            <a:off x="6096000" y="2616200"/>
            <a:ext cx="307975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67" name="Text"/>
          <p:cNvSpPr txBox="1"/>
          <p:nvPr/>
        </p:nvSpPr>
        <p:spPr>
          <a:xfrm>
            <a:off x="9175750" y="26162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 </a:t>
            </a:r>
          </a:p>
        </p:txBody>
      </p:sp>
      <p:sp>
        <p:nvSpPr>
          <p:cNvPr id="68" name="Text"/>
          <p:cNvSpPr txBox="1"/>
          <p:nvPr/>
        </p:nvSpPr>
        <p:spPr>
          <a:xfrm>
            <a:off x="3048000" y="1930400"/>
            <a:ext cx="6096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pPr algn="ctr"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69" name="Text"/>
          <p:cNvSpPr txBox="1"/>
          <p:nvPr/>
        </p:nvSpPr>
        <p:spPr>
          <a:xfrm>
            <a:off x="6096000" y="2959100"/>
            <a:ext cx="5080000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 </a:t>
            </a:r>
          </a:p>
        </p:txBody>
      </p:sp>
      <p:sp>
        <p:nvSpPr>
          <p:cNvPr id="70" name="歌名"/>
          <p:cNvSpPr txBox="1"/>
          <p:nvPr/>
        </p:nvSpPr>
        <p:spPr>
          <a:xfrm>
            <a:off x="5302374" y="416747"/>
            <a:ext cx="1534072" cy="949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b">
            <a:spAutoFit/>
          </a:bodyPr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 algn="ctr" defTabSz="214313" hangingPunct="0"/>
            <a:r>
              <a:rPr sz="5700" kern="0">
                <a:latin typeface="儷黑 Pro"/>
                <a:sym typeface="儷黑 Pro"/>
              </a:rPr>
              <a:t>歌名</a:t>
            </a:r>
          </a:p>
        </p:txBody>
      </p:sp>
      <p:sp>
        <p:nvSpPr>
          <p:cNvPr id="71" name="詞：作詞者"/>
          <p:cNvSpPr txBox="1"/>
          <p:nvPr/>
        </p:nvSpPr>
        <p:spPr>
          <a:xfrm>
            <a:off x="6096000" y="1930400"/>
            <a:ext cx="307975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詞：作詞者</a:t>
            </a:r>
          </a:p>
        </p:txBody>
      </p:sp>
      <p:sp>
        <p:nvSpPr>
          <p:cNvPr id="72" name="Song Title"/>
          <p:cNvSpPr txBox="1"/>
          <p:nvPr/>
        </p:nvSpPr>
        <p:spPr>
          <a:xfrm>
            <a:off x="5057114" y="1375734"/>
            <a:ext cx="2024592" cy="556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 defTabSz="214313" hangingPunct="0"/>
            <a:r>
              <a:rPr sz="3150" kern="0">
                <a:latin typeface="Helvetica"/>
                <a:cs typeface="Helvetica"/>
              </a:rPr>
              <a:t>Song Title</a:t>
            </a:r>
          </a:p>
        </p:txBody>
      </p:sp>
      <p:sp>
        <p:nvSpPr>
          <p:cNvPr id="73" name="］"/>
          <p:cNvSpPr txBox="1"/>
          <p:nvPr/>
        </p:nvSpPr>
        <p:spPr>
          <a:xfrm>
            <a:off x="11557000" y="6178539"/>
            <a:ext cx="346869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b">
            <a:spAutoFit/>
          </a:bodyPr>
          <a:lstStyle>
            <a:lvl1pPr algn="r" defTabSz="820737">
              <a:defRPr sz="4200">
                <a:solidFill>
                  <a:srgbClr val="212121"/>
                </a:solidFill>
              </a:defRPr>
            </a:lvl1pPr>
          </a:lstStyle>
          <a:p>
            <a:pPr defTabSz="410369" hangingPunct="0"/>
            <a:r>
              <a:rPr sz="2100" kern="0">
                <a:latin typeface="儷黑 Pro"/>
                <a:sym typeface="儷黑 Pro"/>
              </a:rPr>
              <a:t>］</a:t>
            </a:r>
          </a:p>
        </p:txBody>
      </p:sp>
      <p:sp>
        <p:nvSpPr>
          <p:cNvPr id="74" name="Text"/>
          <p:cNvSpPr txBox="1"/>
          <p:nvPr/>
        </p:nvSpPr>
        <p:spPr>
          <a:xfrm>
            <a:off x="774700" y="1335353"/>
            <a:ext cx="142668" cy="536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6300">
                <a:solidFill>
                  <a:srgbClr val="000000"/>
                </a:solidFill>
              </a:defRPr>
            </a:lvl1pPr>
          </a:lstStyle>
          <a:p>
            <a:pPr defTabSz="214313" hangingPunct="0"/>
            <a:r>
              <a:rPr sz="315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75" name="曲：作曲者"/>
          <p:cNvSpPr txBox="1"/>
          <p:nvPr/>
        </p:nvSpPr>
        <p:spPr>
          <a:xfrm>
            <a:off x="6096000" y="2273300"/>
            <a:ext cx="307975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曲：作曲者</a:t>
            </a:r>
          </a:p>
        </p:txBody>
      </p:sp>
      <p:sp>
        <p:nvSpPr>
          <p:cNvPr id="76" name="1/x"/>
          <p:cNvSpPr txBox="1"/>
          <p:nvPr/>
        </p:nvSpPr>
        <p:spPr>
          <a:xfrm>
            <a:off x="11150600" y="6220470"/>
            <a:ext cx="405607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 defTabSz="820737">
              <a:defRPr sz="40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410369" hangingPunct="0"/>
            <a:r>
              <a:rPr sz="2000" kern="0">
                <a:latin typeface="Helvetica"/>
                <a:cs typeface="Helvetica"/>
              </a:rPr>
              <a:t>1/x  </a:t>
            </a:r>
          </a:p>
        </p:txBody>
      </p:sp>
      <p:sp>
        <p:nvSpPr>
          <p:cNvPr id="77" name="［ 歌名"/>
          <p:cNvSpPr txBox="1"/>
          <p:nvPr/>
        </p:nvSpPr>
        <p:spPr>
          <a:xfrm>
            <a:off x="6096000" y="6185089"/>
            <a:ext cx="505460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spAutoFit/>
          </a:bodyPr>
          <a:lstStyle>
            <a:lvl1pPr algn="r" defTabSz="820737">
              <a:defRPr sz="4200">
                <a:solidFill>
                  <a:srgbClr val="212121"/>
                </a:solidFill>
              </a:defRPr>
            </a:lvl1pPr>
          </a:lstStyle>
          <a:p>
            <a:pPr defTabSz="410369" hangingPunct="0"/>
            <a:r>
              <a:rPr sz="2100" kern="0">
                <a:latin typeface="儷黑 Pro"/>
                <a:sym typeface="儷黑 Pro"/>
              </a:rPr>
              <a:t>［ 歌名 </a:t>
            </a:r>
          </a:p>
        </p:txBody>
      </p:sp>
      <p:sp>
        <p:nvSpPr>
          <p:cNvPr id="78" name="The Lyricist"/>
          <p:cNvSpPr txBox="1"/>
          <p:nvPr/>
        </p:nvSpPr>
        <p:spPr>
          <a:xfrm>
            <a:off x="9175750" y="19304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The Lyricist</a:t>
            </a:r>
          </a:p>
        </p:txBody>
      </p:sp>
      <p:sp>
        <p:nvSpPr>
          <p:cNvPr id="79" name="The Composer"/>
          <p:cNvSpPr txBox="1"/>
          <p:nvPr/>
        </p:nvSpPr>
        <p:spPr>
          <a:xfrm>
            <a:off x="9175750" y="22733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The Composer</a:t>
            </a:r>
          </a:p>
        </p:txBody>
      </p:sp>
      <p:pic>
        <p:nvPicPr>
          <p:cNvPr id="80" name="PW27_editable_16x9.065.jpeg" descr="PW27_editable_16x9.06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若作者只用兩行…"/>
          <p:cNvSpPr txBox="1"/>
          <p:nvPr/>
        </p:nvSpPr>
        <p:spPr>
          <a:xfrm>
            <a:off x="0" y="2348347"/>
            <a:ext cx="12192000" cy="434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若作者只用兩行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且第三行歌詞不過長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首頁可有三行歌詞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</p:txBody>
      </p:sp>
      <p:sp>
        <p:nvSpPr>
          <p:cNvPr id="83" name="Text"/>
          <p:cNvSpPr txBox="1"/>
          <p:nvPr/>
        </p:nvSpPr>
        <p:spPr>
          <a:xfrm>
            <a:off x="1016000" y="2273300"/>
            <a:ext cx="5080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l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84" name="Text"/>
          <p:cNvSpPr txBox="1"/>
          <p:nvPr/>
        </p:nvSpPr>
        <p:spPr>
          <a:xfrm>
            <a:off x="1016000" y="1930400"/>
            <a:ext cx="5080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l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85" name="Text"/>
          <p:cNvSpPr txBox="1"/>
          <p:nvPr/>
        </p:nvSpPr>
        <p:spPr>
          <a:xfrm>
            <a:off x="6096000" y="2933700"/>
            <a:ext cx="307975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86" name="Text"/>
          <p:cNvSpPr txBox="1"/>
          <p:nvPr/>
        </p:nvSpPr>
        <p:spPr>
          <a:xfrm>
            <a:off x="6096000" y="2616200"/>
            <a:ext cx="307975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87" name="Text"/>
          <p:cNvSpPr txBox="1"/>
          <p:nvPr/>
        </p:nvSpPr>
        <p:spPr>
          <a:xfrm>
            <a:off x="9175750" y="26162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 </a:t>
            </a:r>
          </a:p>
        </p:txBody>
      </p:sp>
      <p:sp>
        <p:nvSpPr>
          <p:cNvPr id="88" name="Text"/>
          <p:cNvSpPr txBox="1"/>
          <p:nvPr/>
        </p:nvSpPr>
        <p:spPr>
          <a:xfrm>
            <a:off x="3048000" y="1930400"/>
            <a:ext cx="6096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pPr algn="ctr"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89" name="Text"/>
          <p:cNvSpPr txBox="1"/>
          <p:nvPr/>
        </p:nvSpPr>
        <p:spPr>
          <a:xfrm>
            <a:off x="6096000" y="2959100"/>
            <a:ext cx="5080000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 </a:t>
            </a:r>
          </a:p>
        </p:txBody>
      </p:sp>
      <p:sp>
        <p:nvSpPr>
          <p:cNvPr id="90" name="歌名"/>
          <p:cNvSpPr txBox="1"/>
          <p:nvPr/>
        </p:nvSpPr>
        <p:spPr>
          <a:xfrm>
            <a:off x="5302374" y="416747"/>
            <a:ext cx="1534072" cy="949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b">
            <a:spAutoFit/>
          </a:bodyPr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 algn="ctr" defTabSz="214313" hangingPunct="0"/>
            <a:r>
              <a:rPr sz="5700" kern="0">
                <a:latin typeface="儷黑 Pro"/>
                <a:sym typeface="儷黑 Pro"/>
              </a:rPr>
              <a:t>歌名</a:t>
            </a:r>
          </a:p>
        </p:txBody>
      </p:sp>
      <p:sp>
        <p:nvSpPr>
          <p:cNvPr id="91" name="詞：作詞者"/>
          <p:cNvSpPr txBox="1"/>
          <p:nvPr/>
        </p:nvSpPr>
        <p:spPr>
          <a:xfrm>
            <a:off x="6096000" y="1930400"/>
            <a:ext cx="307975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詞：作詞者</a:t>
            </a:r>
          </a:p>
        </p:txBody>
      </p:sp>
      <p:sp>
        <p:nvSpPr>
          <p:cNvPr id="92" name="Song Title"/>
          <p:cNvSpPr txBox="1"/>
          <p:nvPr/>
        </p:nvSpPr>
        <p:spPr>
          <a:xfrm>
            <a:off x="5057114" y="1375734"/>
            <a:ext cx="2024592" cy="556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 defTabSz="214313" hangingPunct="0"/>
            <a:r>
              <a:rPr sz="3150" kern="0">
                <a:latin typeface="Helvetica"/>
                <a:cs typeface="Helvetica"/>
              </a:rPr>
              <a:t>Song Title</a:t>
            </a:r>
          </a:p>
        </p:txBody>
      </p:sp>
      <p:sp>
        <p:nvSpPr>
          <p:cNvPr id="93" name="］"/>
          <p:cNvSpPr txBox="1"/>
          <p:nvPr/>
        </p:nvSpPr>
        <p:spPr>
          <a:xfrm>
            <a:off x="11557000" y="6178539"/>
            <a:ext cx="346869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b">
            <a:spAutoFit/>
          </a:bodyPr>
          <a:lstStyle>
            <a:lvl1pPr algn="r" defTabSz="820737">
              <a:defRPr sz="4200">
                <a:solidFill>
                  <a:srgbClr val="212121"/>
                </a:solidFill>
              </a:defRPr>
            </a:lvl1pPr>
          </a:lstStyle>
          <a:p>
            <a:pPr defTabSz="410369" hangingPunct="0"/>
            <a:r>
              <a:rPr sz="2100" kern="0">
                <a:latin typeface="儷黑 Pro"/>
                <a:sym typeface="儷黑 Pro"/>
              </a:rPr>
              <a:t>］</a:t>
            </a:r>
          </a:p>
        </p:txBody>
      </p:sp>
      <p:sp>
        <p:nvSpPr>
          <p:cNvPr id="94" name="Text"/>
          <p:cNvSpPr txBox="1"/>
          <p:nvPr/>
        </p:nvSpPr>
        <p:spPr>
          <a:xfrm>
            <a:off x="774700" y="1335353"/>
            <a:ext cx="142668" cy="536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6300">
                <a:solidFill>
                  <a:srgbClr val="000000"/>
                </a:solidFill>
              </a:defRPr>
            </a:lvl1pPr>
          </a:lstStyle>
          <a:p>
            <a:pPr defTabSz="214313" hangingPunct="0"/>
            <a:r>
              <a:rPr sz="315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95" name="曲：作曲者"/>
          <p:cNvSpPr txBox="1"/>
          <p:nvPr/>
        </p:nvSpPr>
        <p:spPr>
          <a:xfrm>
            <a:off x="6096000" y="2273300"/>
            <a:ext cx="307975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曲：作曲者</a:t>
            </a:r>
          </a:p>
        </p:txBody>
      </p:sp>
      <p:sp>
        <p:nvSpPr>
          <p:cNvPr id="96" name="1/x"/>
          <p:cNvSpPr txBox="1"/>
          <p:nvPr/>
        </p:nvSpPr>
        <p:spPr>
          <a:xfrm>
            <a:off x="11150600" y="6220470"/>
            <a:ext cx="405607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 defTabSz="820737">
              <a:defRPr sz="40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410369" hangingPunct="0"/>
            <a:r>
              <a:rPr sz="2000" kern="0">
                <a:latin typeface="Helvetica"/>
                <a:cs typeface="Helvetica"/>
              </a:rPr>
              <a:t>1/x  </a:t>
            </a:r>
          </a:p>
        </p:txBody>
      </p:sp>
      <p:sp>
        <p:nvSpPr>
          <p:cNvPr id="97" name="［ 歌名"/>
          <p:cNvSpPr txBox="1"/>
          <p:nvPr/>
        </p:nvSpPr>
        <p:spPr>
          <a:xfrm>
            <a:off x="6096000" y="6185089"/>
            <a:ext cx="505460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spAutoFit/>
          </a:bodyPr>
          <a:lstStyle>
            <a:lvl1pPr algn="r" defTabSz="820737">
              <a:defRPr sz="4200">
                <a:solidFill>
                  <a:srgbClr val="212121"/>
                </a:solidFill>
              </a:defRPr>
            </a:lvl1pPr>
          </a:lstStyle>
          <a:p>
            <a:pPr defTabSz="410369" hangingPunct="0"/>
            <a:r>
              <a:rPr sz="2100" kern="0">
                <a:latin typeface="儷黑 Pro"/>
                <a:sym typeface="儷黑 Pro"/>
              </a:rPr>
              <a:t>［ 歌名 </a:t>
            </a:r>
          </a:p>
        </p:txBody>
      </p:sp>
      <p:sp>
        <p:nvSpPr>
          <p:cNvPr id="98" name="The Lyricist"/>
          <p:cNvSpPr txBox="1"/>
          <p:nvPr/>
        </p:nvSpPr>
        <p:spPr>
          <a:xfrm>
            <a:off x="9175750" y="19304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The Lyricist</a:t>
            </a:r>
          </a:p>
        </p:txBody>
      </p:sp>
      <p:sp>
        <p:nvSpPr>
          <p:cNvPr id="99" name="The Composer"/>
          <p:cNvSpPr txBox="1"/>
          <p:nvPr/>
        </p:nvSpPr>
        <p:spPr>
          <a:xfrm>
            <a:off x="9175750" y="22733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The Composer</a:t>
            </a:r>
          </a:p>
        </p:txBody>
      </p:sp>
      <p:pic>
        <p:nvPicPr>
          <p:cNvPr id="100" name="PW27_editable_16x9.066.jpeg" descr="PW27_editable_16x9.06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若作者只用兩行…"/>
          <p:cNvSpPr txBox="1"/>
          <p:nvPr/>
        </p:nvSpPr>
        <p:spPr>
          <a:xfrm>
            <a:off x="0" y="2348347"/>
            <a:ext cx="12192000" cy="434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若作者只用兩行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且第三行歌詞不過長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首頁可有三行歌詞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</p:txBody>
      </p:sp>
      <p:sp>
        <p:nvSpPr>
          <p:cNvPr id="103" name="Text"/>
          <p:cNvSpPr txBox="1"/>
          <p:nvPr/>
        </p:nvSpPr>
        <p:spPr>
          <a:xfrm>
            <a:off x="1016000" y="2273300"/>
            <a:ext cx="5080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l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104" name="Text"/>
          <p:cNvSpPr txBox="1"/>
          <p:nvPr/>
        </p:nvSpPr>
        <p:spPr>
          <a:xfrm>
            <a:off x="1016000" y="1930400"/>
            <a:ext cx="5080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l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105" name="Text"/>
          <p:cNvSpPr txBox="1"/>
          <p:nvPr/>
        </p:nvSpPr>
        <p:spPr>
          <a:xfrm>
            <a:off x="6096000" y="2933700"/>
            <a:ext cx="307975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106" name="Text"/>
          <p:cNvSpPr txBox="1"/>
          <p:nvPr/>
        </p:nvSpPr>
        <p:spPr>
          <a:xfrm>
            <a:off x="6096000" y="2616200"/>
            <a:ext cx="307975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107" name="Text"/>
          <p:cNvSpPr txBox="1"/>
          <p:nvPr/>
        </p:nvSpPr>
        <p:spPr>
          <a:xfrm>
            <a:off x="9175750" y="26162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 </a:t>
            </a:r>
          </a:p>
        </p:txBody>
      </p:sp>
      <p:sp>
        <p:nvSpPr>
          <p:cNvPr id="108" name="Text"/>
          <p:cNvSpPr txBox="1"/>
          <p:nvPr/>
        </p:nvSpPr>
        <p:spPr>
          <a:xfrm>
            <a:off x="3048000" y="1930400"/>
            <a:ext cx="6096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pPr algn="ctr"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109" name="Text"/>
          <p:cNvSpPr txBox="1"/>
          <p:nvPr/>
        </p:nvSpPr>
        <p:spPr>
          <a:xfrm>
            <a:off x="6096000" y="2959100"/>
            <a:ext cx="5080000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 </a:t>
            </a:r>
          </a:p>
        </p:txBody>
      </p:sp>
      <p:sp>
        <p:nvSpPr>
          <p:cNvPr id="110" name="歌名"/>
          <p:cNvSpPr txBox="1"/>
          <p:nvPr/>
        </p:nvSpPr>
        <p:spPr>
          <a:xfrm>
            <a:off x="5302374" y="416747"/>
            <a:ext cx="1534072" cy="949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b">
            <a:spAutoFit/>
          </a:bodyPr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 algn="ctr" defTabSz="214313" hangingPunct="0"/>
            <a:r>
              <a:rPr sz="5700" kern="0">
                <a:latin typeface="儷黑 Pro"/>
                <a:sym typeface="儷黑 Pro"/>
              </a:rPr>
              <a:t>歌名</a:t>
            </a:r>
          </a:p>
        </p:txBody>
      </p:sp>
      <p:sp>
        <p:nvSpPr>
          <p:cNvPr id="111" name="詞：作詞者"/>
          <p:cNvSpPr txBox="1"/>
          <p:nvPr/>
        </p:nvSpPr>
        <p:spPr>
          <a:xfrm>
            <a:off x="6096000" y="1930400"/>
            <a:ext cx="307975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詞：作詞者</a:t>
            </a:r>
          </a:p>
        </p:txBody>
      </p:sp>
      <p:sp>
        <p:nvSpPr>
          <p:cNvPr id="112" name="Song Title"/>
          <p:cNvSpPr txBox="1"/>
          <p:nvPr/>
        </p:nvSpPr>
        <p:spPr>
          <a:xfrm>
            <a:off x="5057114" y="1375734"/>
            <a:ext cx="2024592" cy="556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 defTabSz="214313" hangingPunct="0"/>
            <a:r>
              <a:rPr sz="3150" kern="0">
                <a:latin typeface="Helvetica"/>
                <a:cs typeface="Helvetica"/>
              </a:rPr>
              <a:t>Song Title</a:t>
            </a:r>
          </a:p>
        </p:txBody>
      </p:sp>
      <p:sp>
        <p:nvSpPr>
          <p:cNvPr id="113" name="］"/>
          <p:cNvSpPr txBox="1"/>
          <p:nvPr/>
        </p:nvSpPr>
        <p:spPr>
          <a:xfrm>
            <a:off x="11557000" y="6178539"/>
            <a:ext cx="346869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b">
            <a:spAutoFit/>
          </a:bodyPr>
          <a:lstStyle>
            <a:lvl1pPr algn="r" defTabSz="820737">
              <a:defRPr sz="4200">
                <a:solidFill>
                  <a:srgbClr val="212121"/>
                </a:solidFill>
              </a:defRPr>
            </a:lvl1pPr>
          </a:lstStyle>
          <a:p>
            <a:pPr defTabSz="410369" hangingPunct="0"/>
            <a:r>
              <a:rPr sz="2100" kern="0">
                <a:latin typeface="儷黑 Pro"/>
                <a:sym typeface="儷黑 Pro"/>
              </a:rPr>
              <a:t>］</a:t>
            </a:r>
          </a:p>
        </p:txBody>
      </p:sp>
      <p:sp>
        <p:nvSpPr>
          <p:cNvPr id="114" name="Text"/>
          <p:cNvSpPr txBox="1"/>
          <p:nvPr/>
        </p:nvSpPr>
        <p:spPr>
          <a:xfrm>
            <a:off x="774700" y="1335353"/>
            <a:ext cx="142668" cy="536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6300">
                <a:solidFill>
                  <a:srgbClr val="000000"/>
                </a:solidFill>
              </a:defRPr>
            </a:lvl1pPr>
          </a:lstStyle>
          <a:p>
            <a:pPr defTabSz="214313" hangingPunct="0"/>
            <a:r>
              <a:rPr sz="315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115" name="曲：作曲者"/>
          <p:cNvSpPr txBox="1"/>
          <p:nvPr/>
        </p:nvSpPr>
        <p:spPr>
          <a:xfrm>
            <a:off x="6096000" y="2273300"/>
            <a:ext cx="307975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曲：作曲者</a:t>
            </a:r>
          </a:p>
        </p:txBody>
      </p:sp>
      <p:sp>
        <p:nvSpPr>
          <p:cNvPr id="116" name="1/x"/>
          <p:cNvSpPr txBox="1"/>
          <p:nvPr/>
        </p:nvSpPr>
        <p:spPr>
          <a:xfrm>
            <a:off x="11150600" y="6220470"/>
            <a:ext cx="405607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 defTabSz="820737">
              <a:defRPr sz="40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410369" hangingPunct="0"/>
            <a:r>
              <a:rPr sz="2000" kern="0">
                <a:latin typeface="Helvetica"/>
                <a:cs typeface="Helvetica"/>
              </a:rPr>
              <a:t>1/x  </a:t>
            </a:r>
          </a:p>
        </p:txBody>
      </p:sp>
      <p:sp>
        <p:nvSpPr>
          <p:cNvPr id="117" name="［ 歌名"/>
          <p:cNvSpPr txBox="1"/>
          <p:nvPr/>
        </p:nvSpPr>
        <p:spPr>
          <a:xfrm>
            <a:off x="6096000" y="6185089"/>
            <a:ext cx="505460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spAutoFit/>
          </a:bodyPr>
          <a:lstStyle>
            <a:lvl1pPr algn="r" defTabSz="820737">
              <a:defRPr sz="4200">
                <a:solidFill>
                  <a:srgbClr val="212121"/>
                </a:solidFill>
              </a:defRPr>
            </a:lvl1pPr>
          </a:lstStyle>
          <a:p>
            <a:pPr defTabSz="410369" hangingPunct="0"/>
            <a:r>
              <a:rPr sz="2100" kern="0">
                <a:latin typeface="儷黑 Pro"/>
                <a:sym typeface="儷黑 Pro"/>
              </a:rPr>
              <a:t>［ 歌名 </a:t>
            </a:r>
          </a:p>
        </p:txBody>
      </p:sp>
      <p:sp>
        <p:nvSpPr>
          <p:cNvPr id="118" name="The Lyricist"/>
          <p:cNvSpPr txBox="1"/>
          <p:nvPr/>
        </p:nvSpPr>
        <p:spPr>
          <a:xfrm>
            <a:off x="9175750" y="19304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The Lyricist</a:t>
            </a:r>
          </a:p>
        </p:txBody>
      </p:sp>
      <p:sp>
        <p:nvSpPr>
          <p:cNvPr id="119" name="The Composer"/>
          <p:cNvSpPr txBox="1"/>
          <p:nvPr/>
        </p:nvSpPr>
        <p:spPr>
          <a:xfrm>
            <a:off x="9175750" y="22733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The Composer</a:t>
            </a:r>
          </a:p>
        </p:txBody>
      </p:sp>
      <p:pic>
        <p:nvPicPr>
          <p:cNvPr id="120" name="PW27_editable_16x9.067.jpeg" descr="PW27_editable_16x9.06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若作者只用兩行…"/>
          <p:cNvSpPr txBox="1"/>
          <p:nvPr/>
        </p:nvSpPr>
        <p:spPr>
          <a:xfrm>
            <a:off x="0" y="2348347"/>
            <a:ext cx="12192000" cy="434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若作者只用兩行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且第三行歌詞不過長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首頁可有三行歌詞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</p:txBody>
      </p:sp>
      <p:sp>
        <p:nvSpPr>
          <p:cNvPr id="123" name="Text"/>
          <p:cNvSpPr txBox="1"/>
          <p:nvPr/>
        </p:nvSpPr>
        <p:spPr>
          <a:xfrm>
            <a:off x="1016000" y="2273300"/>
            <a:ext cx="5080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l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124" name="Text"/>
          <p:cNvSpPr txBox="1"/>
          <p:nvPr/>
        </p:nvSpPr>
        <p:spPr>
          <a:xfrm>
            <a:off x="1016000" y="1930400"/>
            <a:ext cx="5080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l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125" name="Text"/>
          <p:cNvSpPr txBox="1"/>
          <p:nvPr/>
        </p:nvSpPr>
        <p:spPr>
          <a:xfrm>
            <a:off x="6096000" y="2933700"/>
            <a:ext cx="307975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126" name="Text"/>
          <p:cNvSpPr txBox="1"/>
          <p:nvPr/>
        </p:nvSpPr>
        <p:spPr>
          <a:xfrm>
            <a:off x="6096000" y="2616200"/>
            <a:ext cx="307975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127" name="Text"/>
          <p:cNvSpPr txBox="1"/>
          <p:nvPr/>
        </p:nvSpPr>
        <p:spPr>
          <a:xfrm>
            <a:off x="9175750" y="26162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 </a:t>
            </a:r>
          </a:p>
        </p:txBody>
      </p:sp>
      <p:sp>
        <p:nvSpPr>
          <p:cNvPr id="128" name="Text"/>
          <p:cNvSpPr txBox="1"/>
          <p:nvPr/>
        </p:nvSpPr>
        <p:spPr>
          <a:xfrm>
            <a:off x="3048000" y="1930400"/>
            <a:ext cx="6096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pPr algn="ctr"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129" name="Text"/>
          <p:cNvSpPr txBox="1"/>
          <p:nvPr/>
        </p:nvSpPr>
        <p:spPr>
          <a:xfrm>
            <a:off x="6096000" y="2959100"/>
            <a:ext cx="5080000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 </a:t>
            </a:r>
          </a:p>
        </p:txBody>
      </p:sp>
      <p:sp>
        <p:nvSpPr>
          <p:cNvPr id="130" name="歌名"/>
          <p:cNvSpPr txBox="1"/>
          <p:nvPr/>
        </p:nvSpPr>
        <p:spPr>
          <a:xfrm>
            <a:off x="5302374" y="416747"/>
            <a:ext cx="1534072" cy="949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b">
            <a:spAutoFit/>
          </a:bodyPr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 algn="ctr" defTabSz="214313" hangingPunct="0"/>
            <a:r>
              <a:rPr sz="5700" kern="0">
                <a:latin typeface="儷黑 Pro"/>
                <a:sym typeface="儷黑 Pro"/>
              </a:rPr>
              <a:t>歌名</a:t>
            </a:r>
          </a:p>
        </p:txBody>
      </p:sp>
      <p:sp>
        <p:nvSpPr>
          <p:cNvPr id="131" name="詞：作詞者"/>
          <p:cNvSpPr txBox="1"/>
          <p:nvPr/>
        </p:nvSpPr>
        <p:spPr>
          <a:xfrm>
            <a:off x="6096000" y="1930400"/>
            <a:ext cx="307975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詞：作詞者</a:t>
            </a:r>
          </a:p>
        </p:txBody>
      </p:sp>
      <p:sp>
        <p:nvSpPr>
          <p:cNvPr id="132" name="Song Title"/>
          <p:cNvSpPr txBox="1"/>
          <p:nvPr/>
        </p:nvSpPr>
        <p:spPr>
          <a:xfrm>
            <a:off x="5057114" y="1375734"/>
            <a:ext cx="2024592" cy="556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 defTabSz="214313" hangingPunct="0"/>
            <a:r>
              <a:rPr sz="3150" kern="0">
                <a:latin typeface="Helvetica"/>
                <a:cs typeface="Helvetica"/>
              </a:rPr>
              <a:t>Song Title</a:t>
            </a:r>
          </a:p>
        </p:txBody>
      </p:sp>
      <p:sp>
        <p:nvSpPr>
          <p:cNvPr id="133" name="］"/>
          <p:cNvSpPr txBox="1"/>
          <p:nvPr/>
        </p:nvSpPr>
        <p:spPr>
          <a:xfrm>
            <a:off x="11557000" y="6178539"/>
            <a:ext cx="346869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b">
            <a:spAutoFit/>
          </a:bodyPr>
          <a:lstStyle>
            <a:lvl1pPr algn="r" defTabSz="820737">
              <a:defRPr sz="4200">
                <a:solidFill>
                  <a:srgbClr val="212121"/>
                </a:solidFill>
              </a:defRPr>
            </a:lvl1pPr>
          </a:lstStyle>
          <a:p>
            <a:pPr defTabSz="410369" hangingPunct="0"/>
            <a:r>
              <a:rPr sz="2100" kern="0">
                <a:latin typeface="儷黑 Pro"/>
                <a:sym typeface="儷黑 Pro"/>
              </a:rPr>
              <a:t>］</a:t>
            </a:r>
          </a:p>
        </p:txBody>
      </p:sp>
      <p:sp>
        <p:nvSpPr>
          <p:cNvPr id="134" name="Text"/>
          <p:cNvSpPr txBox="1"/>
          <p:nvPr/>
        </p:nvSpPr>
        <p:spPr>
          <a:xfrm>
            <a:off x="774700" y="1335353"/>
            <a:ext cx="142668" cy="536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6300">
                <a:solidFill>
                  <a:srgbClr val="000000"/>
                </a:solidFill>
              </a:defRPr>
            </a:lvl1pPr>
          </a:lstStyle>
          <a:p>
            <a:pPr defTabSz="214313" hangingPunct="0"/>
            <a:r>
              <a:rPr sz="315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135" name="曲：作曲者"/>
          <p:cNvSpPr txBox="1"/>
          <p:nvPr/>
        </p:nvSpPr>
        <p:spPr>
          <a:xfrm>
            <a:off x="6096000" y="2273300"/>
            <a:ext cx="307975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曲：作曲者</a:t>
            </a:r>
          </a:p>
        </p:txBody>
      </p:sp>
      <p:sp>
        <p:nvSpPr>
          <p:cNvPr id="136" name="1/x"/>
          <p:cNvSpPr txBox="1"/>
          <p:nvPr/>
        </p:nvSpPr>
        <p:spPr>
          <a:xfrm>
            <a:off x="11150600" y="6220470"/>
            <a:ext cx="405607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 defTabSz="820737">
              <a:defRPr sz="40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410369" hangingPunct="0"/>
            <a:r>
              <a:rPr sz="2000" kern="0">
                <a:latin typeface="Helvetica"/>
                <a:cs typeface="Helvetica"/>
              </a:rPr>
              <a:t>1/x  </a:t>
            </a:r>
          </a:p>
        </p:txBody>
      </p:sp>
      <p:sp>
        <p:nvSpPr>
          <p:cNvPr id="137" name="［ 歌名"/>
          <p:cNvSpPr txBox="1"/>
          <p:nvPr/>
        </p:nvSpPr>
        <p:spPr>
          <a:xfrm>
            <a:off x="6096000" y="6185089"/>
            <a:ext cx="505460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spAutoFit/>
          </a:bodyPr>
          <a:lstStyle>
            <a:lvl1pPr algn="r" defTabSz="820737">
              <a:defRPr sz="4200">
                <a:solidFill>
                  <a:srgbClr val="212121"/>
                </a:solidFill>
              </a:defRPr>
            </a:lvl1pPr>
          </a:lstStyle>
          <a:p>
            <a:pPr defTabSz="410369" hangingPunct="0"/>
            <a:r>
              <a:rPr sz="2100" kern="0">
                <a:latin typeface="儷黑 Pro"/>
                <a:sym typeface="儷黑 Pro"/>
              </a:rPr>
              <a:t>［ 歌名 </a:t>
            </a:r>
          </a:p>
        </p:txBody>
      </p:sp>
      <p:sp>
        <p:nvSpPr>
          <p:cNvPr id="138" name="The Lyricist"/>
          <p:cNvSpPr txBox="1"/>
          <p:nvPr/>
        </p:nvSpPr>
        <p:spPr>
          <a:xfrm>
            <a:off x="9175750" y="19304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The Lyricist</a:t>
            </a:r>
          </a:p>
        </p:txBody>
      </p:sp>
      <p:sp>
        <p:nvSpPr>
          <p:cNvPr id="139" name="The Composer"/>
          <p:cNvSpPr txBox="1"/>
          <p:nvPr/>
        </p:nvSpPr>
        <p:spPr>
          <a:xfrm>
            <a:off x="9175750" y="22733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The Composer</a:t>
            </a:r>
          </a:p>
        </p:txBody>
      </p:sp>
      <p:pic>
        <p:nvPicPr>
          <p:cNvPr id="140" name="PW27_editable_16x9.068.jpeg" descr="PW27_editable_16x9.06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若作者只用兩行…"/>
          <p:cNvSpPr txBox="1"/>
          <p:nvPr/>
        </p:nvSpPr>
        <p:spPr>
          <a:xfrm>
            <a:off x="0" y="2348347"/>
            <a:ext cx="12192000" cy="434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若作者只用兩行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且第三行歌詞不過長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首頁可有三行歌詞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</p:txBody>
      </p:sp>
      <p:sp>
        <p:nvSpPr>
          <p:cNvPr id="143" name="Text"/>
          <p:cNvSpPr txBox="1"/>
          <p:nvPr/>
        </p:nvSpPr>
        <p:spPr>
          <a:xfrm>
            <a:off x="1016000" y="2273300"/>
            <a:ext cx="5080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l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144" name="Text"/>
          <p:cNvSpPr txBox="1"/>
          <p:nvPr/>
        </p:nvSpPr>
        <p:spPr>
          <a:xfrm>
            <a:off x="1016000" y="1930400"/>
            <a:ext cx="5080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l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145" name="Text"/>
          <p:cNvSpPr txBox="1"/>
          <p:nvPr/>
        </p:nvSpPr>
        <p:spPr>
          <a:xfrm>
            <a:off x="6096000" y="2933700"/>
            <a:ext cx="307975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146" name="Text"/>
          <p:cNvSpPr txBox="1"/>
          <p:nvPr/>
        </p:nvSpPr>
        <p:spPr>
          <a:xfrm>
            <a:off x="6096000" y="2616200"/>
            <a:ext cx="307975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147" name="Text"/>
          <p:cNvSpPr txBox="1"/>
          <p:nvPr/>
        </p:nvSpPr>
        <p:spPr>
          <a:xfrm>
            <a:off x="9175750" y="26162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 </a:t>
            </a:r>
          </a:p>
        </p:txBody>
      </p:sp>
      <p:sp>
        <p:nvSpPr>
          <p:cNvPr id="148" name="Text"/>
          <p:cNvSpPr txBox="1"/>
          <p:nvPr/>
        </p:nvSpPr>
        <p:spPr>
          <a:xfrm>
            <a:off x="3048000" y="1930400"/>
            <a:ext cx="6096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pPr algn="ctr"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149" name="Text"/>
          <p:cNvSpPr txBox="1"/>
          <p:nvPr/>
        </p:nvSpPr>
        <p:spPr>
          <a:xfrm>
            <a:off x="6096000" y="2959100"/>
            <a:ext cx="5080000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 </a:t>
            </a:r>
          </a:p>
        </p:txBody>
      </p:sp>
      <p:sp>
        <p:nvSpPr>
          <p:cNvPr id="150" name="歌名"/>
          <p:cNvSpPr txBox="1"/>
          <p:nvPr/>
        </p:nvSpPr>
        <p:spPr>
          <a:xfrm>
            <a:off x="5302374" y="416747"/>
            <a:ext cx="1534072" cy="949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b">
            <a:spAutoFit/>
          </a:bodyPr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 algn="ctr" defTabSz="214313" hangingPunct="0"/>
            <a:r>
              <a:rPr sz="5700" kern="0">
                <a:latin typeface="儷黑 Pro"/>
                <a:sym typeface="儷黑 Pro"/>
              </a:rPr>
              <a:t>歌名</a:t>
            </a:r>
          </a:p>
        </p:txBody>
      </p:sp>
      <p:sp>
        <p:nvSpPr>
          <p:cNvPr id="151" name="詞：作詞者"/>
          <p:cNvSpPr txBox="1"/>
          <p:nvPr/>
        </p:nvSpPr>
        <p:spPr>
          <a:xfrm>
            <a:off x="6096000" y="1930400"/>
            <a:ext cx="307975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詞：作詞者</a:t>
            </a:r>
          </a:p>
        </p:txBody>
      </p:sp>
      <p:sp>
        <p:nvSpPr>
          <p:cNvPr id="152" name="Song Title"/>
          <p:cNvSpPr txBox="1"/>
          <p:nvPr/>
        </p:nvSpPr>
        <p:spPr>
          <a:xfrm>
            <a:off x="5057114" y="1375734"/>
            <a:ext cx="2024592" cy="556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 defTabSz="214313" hangingPunct="0"/>
            <a:r>
              <a:rPr sz="3150" kern="0">
                <a:latin typeface="Helvetica"/>
                <a:cs typeface="Helvetica"/>
              </a:rPr>
              <a:t>Song Title</a:t>
            </a:r>
          </a:p>
        </p:txBody>
      </p:sp>
      <p:sp>
        <p:nvSpPr>
          <p:cNvPr id="153" name="］"/>
          <p:cNvSpPr txBox="1"/>
          <p:nvPr/>
        </p:nvSpPr>
        <p:spPr>
          <a:xfrm>
            <a:off x="11557000" y="6178539"/>
            <a:ext cx="346869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b">
            <a:spAutoFit/>
          </a:bodyPr>
          <a:lstStyle>
            <a:lvl1pPr algn="r" defTabSz="820737">
              <a:defRPr sz="4200">
                <a:solidFill>
                  <a:srgbClr val="212121"/>
                </a:solidFill>
              </a:defRPr>
            </a:lvl1pPr>
          </a:lstStyle>
          <a:p>
            <a:pPr defTabSz="410369" hangingPunct="0"/>
            <a:r>
              <a:rPr sz="2100" kern="0">
                <a:latin typeface="儷黑 Pro"/>
                <a:sym typeface="儷黑 Pro"/>
              </a:rPr>
              <a:t>］</a:t>
            </a:r>
          </a:p>
        </p:txBody>
      </p:sp>
      <p:sp>
        <p:nvSpPr>
          <p:cNvPr id="154" name="Text"/>
          <p:cNvSpPr txBox="1"/>
          <p:nvPr/>
        </p:nvSpPr>
        <p:spPr>
          <a:xfrm>
            <a:off x="774700" y="1335353"/>
            <a:ext cx="142668" cy="536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6300">
                <a:solidFill>
                  <a:srgbClr val="000000"/>
                </a:solidFill>
              </a:defRPr>
            </a:lvl1pPr>
          </a:lstStyle>
          <a:p>
            <a:pPr defTabSz="214313" hangingPunct="0"/>
            <a:r>
              <a:rPr sz="315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155" name="曲：作曲者"/>
          <p:cNvSpPr txBox="1"/>
          <p:nvPr/>
        </p:nvSpPr>
        <p:spPr>
          <a:xfrm>
            <a:off x="6096000" y="2273300"/>
            <a:ext cx="307975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曲：作曲者</a:t>
            </a:r>
          </a:p>
        </p:txBody>
      </p:sp>
      <p:sp>
        <p:nvSpPr>
          <p:cNvPr id="156" name="1/x"/>
          <p:cNvSpPr txBox="1"/>
          <p:nvPr/>
        </p:nvSpPr>
        <p:spPr>
          <a:xfrm>
            <a:off x="11150600" y="6220470"/>
            <a:ext cx="405607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 defTabSz="820737">
              <a:defRPr sz="40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410369" hangingPunct="0"/>
            <a:r>
              <a:rPr sz="2000" kern="0">
                <a:latin typeface="Helvetica"/>
                <a:cs typeface="Helvetica"/>
              </a:rPr>
              <a:t>1/x  </a:t>
            </a:r>
          </a:p>
        </p:txBody>
      </p:sp>
      <p:sp>
        <p:nvSpPr>
          <p:cNvPr id="157" name="［ 歌名"/>
          <p:cNvSpPr txBox="1"/>
          <p:nvPr/>
        </p:nvSpPr>
        <p:spPr>
          <a:xfrm>
            <a:off x="6096000" y="6185089"/>
            <a:ext cx="505460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spAutoFit/>
          </a:bodyPr>
          <a:lstStyle>
            <a:lvl1pPr algn="r" defTabSz="820737">
              <a:defRPr sz="4200">
                <a:solidFill>
                  <a:srgbClr val="212121"/>
                </a:solidFill>
              </a:defRPr>
            </a:lvl1pPr>
          </a:lstStyle>
          <a:p>
            <a:pPr defTabSz="410369" hangingPunct="0"/>
            <a:r>
              <a:rPr sz="2100" kern="0">
                <a:latin typeface="儷黑 Pro"/>
                <a:sym typeface="儷黑 Pro"/>
              </a:rPr>
              <a:t>［ 歌名 </a:t>
            </a:r>
          </a:p>
        </p:txBody>
      </p:sp>
      <p:sp>
        <p:nvSpPr>
          <p:cNvPr id="158" name="The Lyricist"/>
          <p:cNvSpPr txBox="1"/>
          <p:nvPr/>
        </p:nvSpPr>
        <p:spPr>
          <a:xfrm>
            <a:off x="9175750" y="19304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The Lyricist</a:t>
            </a:r>
          </a:p>
        </p:txBody>
      </p:sp>
      <p:sp>
        <p:nvSpPr>
          <p:cNvPr id="159" name="The Composer"/>
          <p:cNvSpPr txBox="1"/>
          <p:nvPr/>
        </p:nvSpPr>
        <p:spPr>
          <a:xfrm>
            <a:off x="9175750" y="22733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The Composer</a:t>
            </a:r>
          </a:p>
        </p:txBody>
      </p:sp>
      <p:pic>
        <p:nvPicPr>
          <p:cNvPr id="160" name="PW27_editable_16x9.067.jpeg" descr="PW27_editable_16x9.06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若作者只用兩行…"/>
          <p:cNvSpPr txBox="1"/>
          <p:nvPr/>
        </p:nvSpPr>
        <p:spPr>
          <a:xfrm>
            <a:off x="0" y="2348347"/>
            <a:ext cx="12192000" cy="434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若作者只用兩行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且第三行歌詞不過長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首頁可有三行歌詞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</p:txBody>
      </p:sp>
      <p:sp>
        <p:nvSpPr>
          <p:cNvPr id="163" name="Text"/>
          <p:cNvSpPr txBox="1"/>
          <p:nvPr/>
        </p:nvSpPr>
        <p:spPr>
          <a:xfrm>
            <a:off x="1016000" y="2273300"/>
            <a:ext cx="5080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l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164" name="Text"/>
          <p:cNvSpPr txBox="1"/>
          <p:nvPr/>
        </p:nvSpPr>
        <p:spPr>
          <a:xfrm>
            <a:off x="1016000" y="1930400"/>
            <a:ext cx="5080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l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165" name="Text"/>
          <p:cNvSpPr txBox="1"/>
          <p:nvPr/>
        </p:nvSpPr>
        <p:spPr>
          <a:xfrm>
            <a:off x="6096000" y="2933700"/>
            <a:ext cx="307975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166" name="Text"/>
          <p:cNvSpPr txBox="1"/>
          <p:nvPr/>
        </p:nvSpPr>
        <p:spPr>
          <a:xfrm>
            <a:off x="6096000" y="2616200"/>
            <a:ext cx="307975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167" name="Text"/>
          <p:cNvSpPr txBox="1"/>
          <p:nvPr/>
        </p:nvSpPr>
        <p:spPr>
          <a:xfrm>
            <a:off x="9175750" y="26162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 </a:t>
            </a:r>
          </a:p>
        </p:txBody>
      </p:sp>
      <p:sp>
        <p:nvSpPr>
          <p:cNvPr id="168" name="Text"/>
          <p:cNvSpPr txBox="1"/>
          <p:nvPr/>
        </p:nvSpPr>
        <p:spPr>
          <a:xfrm>
            <a:off x="3048000" y="1930400"/>
            <a:ext cx="6096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pPr algn="ctr"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169" name="Text"/>
          <p:cNvSpPr txBox="1"/>
          <p:nvPr/>
        </p:nvSpPr>
        <p:spPr>
          <a:xfrm>
            <a:off x="6096000" y="2959100"/>
            <a:ext cx="5080000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 </a:t>
            </a:r>
          </a:p>
        </p:txBody>
      </p:sp>
      <p:sp>
        <p:nvSpPr>
          <p:cNvPr id="170" name="歌名"/>
          <p:cNvSpPr txBox="1"/>
          <p:nvPr/>
        </p:nvSpPr>
        <p:spPr>
          <a:xfrm>
            <a:off x="5302374" y="416747"/>
            <a:ext cx="1534072" cy="949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b">
            <a:spAutoFit/>
          </a:bodyPr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 algn="ctr" defTabSz="214313" hangingPunct="0"/>
            <a:r>
              <a:rPr sz="5700" kern="0">
                <a:latin typeface="儷黑 Pro"/>
                <a:sym typeface="儷黑 Pro"/>
              </a:rPr>
              <a:t>歌名</a:t>
            </a:r>
          </a:p>
        </p:txBody>
      </p:sp>
      <p:sp>
        <p:nvSpPr>
          <p:cNvPr id="171" name="詞：作詞者"/>
          <p:cNvSpPr txBox="1"/>
          <p:nvPr/>
        </p:nvSpPr>
        <p:spPr>
          <a:xfrm>
            <a:off x="6096000" y="1930400"/>
            <a:ext cx="307975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詞：作詞者</a:t>
            </a:r>
          </a:p>
        </p:txBody>
      </p:sp>
      <p:sp>
        <p:nvSpPr>
          <p:cNvPr id="172" name="Song Title"/>
          <p:cNvSpPr txBox="1"/>
          <p:nvPr/>
        </p:nvSpPr>
        <p:spPr>
          <a:xfrm>
            <a:off x="5057114" y="1375734"/>
            <a:ext cx="2024592" cy="556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 defTabSz="214313" hangingPunct="0"/>
            <a:r>
              <a:rPr sz="3150" kern="0">
                <a:latin typeface="Helvetica"/>
                <a:cs typeface="Helvetica"/>
              </a:rPr>
              <a:t>Song Title</a:t>
            </a:r>
          </a:p>
        </p:txBody>
      </p:sp>
      <p:sp>
        <p:nvSpPr>
          <p:cNvPr id="173" name="］"/>
          <p:cNvSpPr txBox="1"/>
          <p:nvPr/>
        </p:nvSpPr>
        <p:spPr>
          <a:xfrm>
            <a:off x="11557000" y="6178539"/>
            <a:ext cx="346869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b">
            <a:spAutoFit/>
          </a:bodyPr>
          <a:lstStyle>
            <a:lvl1pPr algn="r" defTabSz="820737">
              <a:defRPr sz="4200">
                <a:solidFill>
                  <a:srgbClr val="212121"/>
                </a:solidFill>
              </a:defRPr>
            </a:lvl1pPr>
          </a:lstStyle>
          <a:p>
            <a:pPr defTabSz="410369" hangingPunct="0"/>
            <a:r>
              <a:rPr sz="2100" kern="0">
                <a:latin typeface="儷黑 Pro"/>
                <a:sym typeface="儷黑 Pro"/>
              </a:rPr>
              <a:t>］</a:t>
            </a:r>
          </a:p>
        </p:txBody>
      </p:sp>
      <p:sp>
        <p:nvSpPr>
          <p:cNvPr id="174" name="Text"/>
          <p:cNvSpPr txBox="1"/>
          <p:nvPr/>
        </p:nvSpPr>
        <p:spPr>
          <a:xfrm>
            <a:off x="774700" y="1335353"/>
            <a:ext cx="142668" cy="536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6300">
                <a:solidFill>
                  <a:srgbClr val="000000"/>
                </a:solidFill>
              </a:defRPr>
            </a:lvl1pPr>
          </a:lstStyle>
          <a:p>
            <a:pPr defTabSz="214313" hangingPunct="0"/>
            <a:r>
              <a:rPr sz="315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175" name="曲：作曲者"/>
          <p:cNvSpPr txBox="1"/>
          <p:nvPr/>
        </p:nvSpPr>
        <p:spPr>
          <a:xfrm>
            <a:off x="6096000" y="2273300"/>
            <a:ext cx="307975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曲：作曲者</a:t>
            </a:r>
          </a:p>
        </p:txBody>
      </p:sp>
      <p:sp>
        <p:nvSpPr>
          <p:cNvPr id="176" name="1/x"/>
          <p:cNvSpPr txBox="1"/>
          <p:nvPr/>
        </p:nvSpPr>
        <p:spPr>
          <a:xfrm>
            <a:off x="11150600" y="6220470"/>
            <a:ext cx="405607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 defTabSz="820737">
              <a:defRPr sz="40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410369" hangingPunct="0"/>
            <a:r>
              <a:rPr sz="2000" kern="0">
                <a:latin typeface="Helvetica"/>
                <a:cs typeface="Helvetica"/>
              </a:rPr>
              <a:t>1/x  </a:t>
            </a:r>
          </a:p>
        </p:txBody>
      </p:sp>
      <p:sp>
        <p:nvSpPr>
          <p:cNvPr id="177" name="［ 歌名"/>
          <p:cNvSpPr txBox="1"/>
          <p:nvPr/>
        </p:nvSpPr>
        <p:spPr>
          <a:xfrm>
            <a:off x="6096000" y="6185089"/>
            <a:ext cx="505460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spAutoFit/>
          </a:bodyPr>
          <a:lstStyle>
            <a:lvl1pPr algn="r" defTabSz="820737">
              <a:defRPr sz="4200">
                <a:solidFill>
                  <a:srgbClr val="212121"/>
                </a:solidFill>
              </a:defRPr>
            </a:lvl1pPr>
          </a:lstStyle>
          <a:p>
            <a:pPr defTabSz="410369" hangingPunct="0"/>
            <a:r>
              <a:rPr sz="2100" kern="0">
                <a:latin typeface="儷黑 Pro"/>
                <a:sym typeface="儷黑 Pro"/>
              </a:rPr>
              <a:t>［ 歌名 </a:t>
            </a:r>
          </a:p>
        </p:txBody>
      </p:sp>
      <p:sp>
        <p:nvSpPr>
          <p:cNvPr id="178" name="The Lyricist"/>
          <p:cNvSpPr txBox="1"/>
          <p:nvPr/>
        </p:nvSpPr>
        <p:spPr>
          <a:xfrm>
            <a:off x="9175750" y="19304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The Lyricist</a:t>
            </a:r>
          </a:p>
        </p:txBody>
      </p:sp>
      <p:sp>
        <p:nvSpPr>
          <p:cNvPr id="179" name="The Composer"/>
          <p:cNvSpPr txBox="1"/>
          <p:nvPr/>
        </p:nvSpPr>
        <p:spPr>
          <a:xfrm>
            <a:off x="9175750" y="22733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The Composer</a:t>
            </a:r>
          </a:p>
        </p:txBody>
      </p:sp>
      <p:pic>
        <p:nvPicPr>
          <p:cNvPr id="180" name="PW27_editable_16x9.068.jpeg" descr="PW27_editable_16x9.06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(X2)"/>
          <p:cNvSpPr txBox="1"/>
          <p:nvPr/>
        </p:nvSpPr>
        <p:spPr>
          <a:xfrm>
            <a:off x="10431886" y="3715611"/>
            <a:ext cx="1016305" cy="759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9200">
                <a:solidFill>
                  <a:srgbClr val="000000"/>
                </a:solidFill>
              </a:defRPr>
            </a:lvl1pPr>
          </a:lstStyle>
          <a:p>
            <a:pPr algn="ctr" defTabSz="214313" hangingPunct="0"/>
            <a:r>
              <a:rPr sz="4600" kern="0">
                <a:latin typeface="儷黑 Pro"/>
                <a:sym typeface="儷黑 Pro"/>
              </a:rPr>
              <a:t>(X2)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若作者只用兩行…"/>
          <p:cNvSpPr txBox="1"/>
          <p:nvPr/>
        </p:nvSpPr>
        <p:spPr>
          <a:xfrm>
            <a:off x="0" y="2348347"/>
            <a:ext cx="12192000" cy="434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若作者只用兩行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且第三行歌詞不過長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  <a:p>
            <a:pPr algn="ctr" defTabSz="214313" hangingPunct="0">
              <a:defRPr sz="11200">
                <a:solidFill>
                  <a:srgbClr val="212121"/>
                </a:solidFill>
              </a:defRPr>
            </a:pPr>
            <a:r>
              <a:rPr sz="5600" kern="0">
                <a:solidFill>
                  <a:srgbClr val="212121"/>
                </a:solidFill>
                <a:latin typeface="儷黑 Pro"/>
                <a:sym typeface="儷黑 Pro"/>
              </a:rPr>
              <a:t>首頁可有三行歌詞</a:t>
            </a:r>
          </a:p>
          <a:p>
            <a:pPr algn="ctr" defTabSz="214313" hangingPunct="0">
              <a:spcBef>
                <a:spcPts val="600"/>
              </a:spcBef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150" b="1" kern="0">
                <a:solidFill>
                  <a:srgbClr val="212121"/>
                </a:solidFill>
                <a:latin typeface="Helvetica"/>
                <a:cs typeface="Helvetica"/>
                <a:sym typeface="Helvetica"/>
              </a:rPr>
              <a:t>Lyric</a:t>
            </a:r>
          </a:p>
        </p:txBody>
      </p:sp>
      <p:sp>
        <p:nvSpPr>
          <p:cNvPr id="184" name="Text"/>
          <p:cNvSpPr txBox="1"/>
          <p:nvPr/>
        </p:nvSpPr>
        <p:spPr>
          <a:xfrm>
            <a:off x="1016000" y="2273300"/>
            <a:ext cx="5080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l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185" name="Text"/>
          <p:cNvSpPr txBox="1"/>
          <p:nvPr/>
        </p:nvSpPr>
        <p:spPr>
          <a:xfrm>
            <a:off x="1016000" y="1930400"/>
            <a:ext cx="5080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l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186" name="Text"/>
          <p:cNvSpPr txBox="1"/>
          <p:nvPr/>
        </p:nvSpPr>
        <p:spPr>
          <a:xfrm>
            <a:off x="6096000" y="2933700"/>
            <a:ext cx="307975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187" name="Text"/>
          <p:cNvSpPr txBox="1"/>
          <p:nvPr/>
        </p:nvSpPr>
        <p:spPr>
          <a:xfrm>
            <a:off x="6096000" y="2616200"/>
            <a:ext cx="307975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188" name="Text"/>
          <p:cNvSpPr txBox="1"/>
          <p:nvPr/>
        </p:nvSpPr>
        <p:spPr>
          <a:xfrm>
            <a:off x="9175750" y="26162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 </a:t>
            </a:r>
          </a:p>
        </p:txBody>
      </p:sp>
      <p:sp>
        <p:nvSpPr>
          <p:cNvPr id="189" name="Text"/>
          <p:cNvSpPr txBox="1"/>
          <p:nvPr/>
        </p:nvSpPr>
        <p:spPr>
          <a:xfrm>
            <a:off x="3048000" y="1930400"/>
            <a:ext cx="609600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pPr algn="ctr" defTabSz="214313" hangingPunct="0"/>
            <a:r>
              <a:rPr sz="210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190" name="Text"/>
          <p:cNvSpPr txBox="1"/>
          <p:nvPr/>
        </p:nvSpPr>
        <p:spPr>
          <a:xfrm>
            <a:off x="6096000" y="2959100"/>
            <a:ext cx="5080000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 </a:t>
            </a:r>
          </a:p>
        </p:txBody>
      </p:sp>
      <p:sp>
        <p:nvSpPr>
          <p:cNvPr id="191" name="歌名"/>
          <p:cNvSpPr txBox="1"/>
          <p:nvPr/>
        </p:nvSpPr>
        <p:spPr>
          <a:xfrm>
            <a:off x="5302374" y="416747"/>
            <a:ext cx="1534072" cy="949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b">
            <a:spAutoFit/>
          </a:bodyPr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 algn="ctr" defTabSz="214313" hangingPunct="0"/>
            <a:r>
              <a:rPr sz="5700" kern="0">
                <a:latin typeface="儷黑 Pro"/>
                <a:sym typeface="儷黑 Pro"/>
              </a:rPr>
              <a:t>歌名</a:t>
            </a:r>
          </a:p>
        </p:txBody>
      </p:sp>
      <p:sp>
        <p:nvSpPr>
          <p:cNvPr id="192" name="詞：作詞者"/>
          <p:cNvSpPr txBox="1"/>
          <p:nvPr/>
        </p:nvSpPr>
        <p:spPr>
          <a:xfrm>
            <a:off x="6096000" y="1930400"/>
            <a:ext cx="307975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詞：作詞者</a:t>
            </a:r>
          </a:p>
        </p:txBody>
      </p:sp>
      <p:sp>
        <p:nvSpPr>
          <p:cNvPr id="193" name="Song Title"/>
          <p:cNvSpPr txBox="1"/>
          <p:nvPr/>
        </p:nvSpPr>
        <p:spPr>
          <a:xfrm>
            <a:off x="5057114" y="1375734"/>
            <a:ext cx="2024592" cy="556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>
              <a:defRPr sz="63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 defTabSz="214313" hangingPunct="0"/>
            <a:r>
              <a:rPr sz="3150" kern="0">
                <a:latin typeface="Helvetica"/>
                <a:cs typeface="Helvetica"/>
              </a:rPr>
              <a:t>Song Title</a:t>
            </a:r>
          </a:p>
        </p:txBody>
      </p:sp>
      <p:sp>
        <p:nvSpPr>
          <p:cNvPr id="194" name="］"/>
          <p:cNvSpPr txBox="1"/>
          <p:nvPr/>
        </p:nvSpPr>
        <p:spPr>
          <a:xfrm>
            <a:off x="11557000" y="6178539"/>
            <a:ext cx="346869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b">
            <a:spAutoFit/>
          </a:bodyPr>
          <a:lstStyle>
            <a:lvl1pPr algn="r" defTabSz="820737">
              <a:defRPr sz="4200">
                <a:solidFill>
                  <a:srgbClr val="212121"/>
                </a:solidFill>
              </a:defRPr>
            </a:lvl1pPr>
          </a:lstStyle>
          <a:p>
            <a:pPr defTabSz="410369" hangingPunct="0"/>
            <a:r>
              <a:rPr sz="2100" kern="0">
                <a:latin typeface="儷黑 Pro"/>
                <a:sym typeface="儷黑 Pro"/>
              </a:rPr>
              <a:t>］</a:t>
            </a:r>
          </a:p>
        </p:txBody>
      </p:sp>
      <p:sp>
        <p:nvSpPr>
          <p:cNvPr id="195" name="Text"/>
          <p:cNvSpPr txBox="1"/>
          <p:nvPr/>
        </p:nvSpPr>
        <p:spPr>
          <a:xfrm>
            <a:off x="774700" y="1335353"/>
            <a:ext cx="142668" cy="536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6300">
                <a:solidFill>
                  <a:srgbClr val="000000"/>
                </a:solidFill>
              </a:defRPr>
            </a:lvl1pPr>
          </a:lstStyle>
          <a:p>
            <a:pPr defTabSz="214313" hangingPunct="0"/>
            <a:r>
              <a:rPr sz="3150" kern="0">
                <a:latin typeface="儷黑 Pro"/>
                <a:sym typeface="儷黑 Pro"/>
              </a:rPr>
              <a:t> </a:t>
            </a:r>
          </a:p>
        </p:txBody>
      </p:sp>
      <p:sp>
        <p:nvSpPr>
          <p:cNvPr id="196" name="曲：作曲者"/>
          <p:cNvSpPr txBox="1"/>
          <p:nvPr/>
        </p:nvSpPr>
        <p:spPr>
          <a:xfrm>
            <a:off x="6096000" y="2273300"/>
            <a:ext cx="3079750" cy="39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algn="r">
              <a:defRPr sz="4200">
                <a:solidFill>
                  <a:srgbClr val="212121"/>
                </a:solidFill>
              </a:defRPr>
            </a:lvl1pPr>
          </a:lstStyle>
          <a:p>
            <a:pPr defTabSz="214313" hangingPunct="0"/>
            <a:r>
              <a:rPr sz="2100" kern="0">
                <a:latin typeface="儷黑 Pro"/>
                <a:sym typeface="儷黑 Pro"/>
              </a:rPr>
              <a:t>曲：作曲者</a:t>
            </a:r>
          </a:p>
        </p:txBody>
      </p:sp>
      <p:sp>
        <p:nvSpPr>
          <p:cNvPr id="197" name="1/x"/>
          <p:cNvSpPr txBox="1"/>
          <p:nvPr/>
        </p:nvSpPr>
        <p:spPr>
          <a:xfrm>
            <a:off x="11150600" y="6220470"/>
            <a:ext cx="405607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 defTabSz="820737">
              <a:defRPr sz="40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410369" hangingPunct="0"/>
            <a:r>
              <a:rPr sz="2000" kern="0">
                <a:latin typeface="Helvetica"/>
                <a:cs typeface="Helvetica"/>
              </a:rPr>
              <a:t>1/x  </a:t>
            </a:r>
          </a:p>
        </p:txBody>
      </p:sp>
      <p:sp>
        <p:nvSpPr>
          <p:cNvPr id="198" name="［ 歌名"/>
          <p:cNvSpPr txBox="1"/>
          <p:nvPr/>
        </p:nvSpPr>
        <p:spPr>
          <a:xfrm>
            <a:off x="6096000" y="6185089"/>
            <a:ext cx="505460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spAutoFit/>
          </a:bodyPr>
          <a:lstStyle>
            <a:lvl1pPr algn="r" defTabSz="820737">
              <a:defRPr sz="4200">
                <a:solidFill>
                  <a:srgbClr val="212121"/>
                </a:solidFill>
              </a:defRPr>
            </a:lvl1pPr>
          </a:lstStyle>
          <a:p>
            <a:pPr defTabSz="410369" hangingPunct="0"/>
            <a:r>
              <a:rPr sz="2100" kern="0">
                <a:latin typeface="儷黑 Pro"/>
                <a:sym typeface="儷黑 Pro"/>
              </a:rPr>
              <a:t>［ 歌名 </a:t>
            </a:r>
          </a:p>
        </p:txBody>
      </p:sp>
      <p:sp>
        <p:nvSpPr>
          <p:cNvPr id="199" name="The Lyricist"/>
          <p:cNvSpPr txBox="1"/>
          <p:nvPr/>
        </p:nvSpPr>
        <p:spPr>
          <a:xfrm>
            <a:off x="9175750" y="19304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The Lyricist</a:t>
            </a:r>
          </a:p>
        </p:txBody>
      </p:sp>
      <p:sp>
        <p:nvSpPr>
          <p:cNvPr id="200" name="The Composer"/>
          <p:cNvSpPr txBox="1"/>
          <p:nvPr/>
        </p:nvSpPr>
        <p:spPr>
          <a:xfrm>
            <a:off x="9175750" y="2273300"/>
            <a:ext cx="2002632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>
              <a:defRPr sz="3800" b="1">
                <a:solidFill>
                  <a:srgbClr val="21212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214313" hangingPunct="0"/>
            <a:r>
              <a:rPr sz="1900" kern="0">
                <a:latin typeface="Helvetica"/>
                <a:cs typeface="Helvetica"/>
              </a:rPr>
              <a:t>The Composer</a:t>
            </a:r>
          </a:p>
        </p:txBody>
      </p:sp>
      <p:pic>
        <p:nvPicPr>
          <p:cNvPr id="201" name="PW27_editable_16x9.069.jpeg" descr="PW27_editable_16x9.06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FFFFFF"/>
      </a:dk1>
      <a:lt1>
        <a:srgbClr val="FF0000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2862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4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儷黑 Pro"/>
            <a:ea typeface="儷黑 Pro"/>
            <a:cs typeface="儷黑 Pro"/>
            <a:sym typeface="儷黑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2862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4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儷黑 Pro"/>
            <a:ea typeface="儷黑 Pro"/>
            <a:cs typeface="儷黑 Pro"/>
            <a:sym typeface="儷黑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29306</TotalTime>
  <Words>406</Words>
  <Application>Microsoft Office PowerPoint</Application>
  <PresentationFormat>Custom</PresentationFormat>
  <Paragraphs>300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Qianqian Chen</dc:creator>
  <cp:lastModifiedBy>wangps</cp:lastModifiedBy>
  <cp:revision>324</cp:revision>
  <dcterms:created xsi:type="dcterms:W3CDTF">2018-06-05T19:05:47Z</dcterms:created>
  <dcterms:modified xsi:type="dcterms:W3CDTF">2024-08-03T19:33:16Z</dcterms:modified>
</cp:coreProperties>
</file>